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689"/>
  </p:normalViewPr>
  <p:slideViewPr>
    <p:cSldViewPr snapToGrid="0">
      <p:cViewPr varScale="1">
        <p:scale>
          <a:sx n="77" d="100"/>
          <a:sy n="77" d="100"/>
        </p:scale>
        <p:origin x="19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6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5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6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8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0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7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9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heart on an orange background&#10;&#10;Description automatically generated">
            <a:extLst>
              <a:ext uri="{FF2B5EF4-FFF2-40B4-BE49-F238E27FC236}">
                <a16:creationId xmlns:a16="http://schemas.microsoft.com/office/drawing/2014/main" id="{12C5D915-E243-3E64-86A2-90C2C7E24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1DA6A1-C0C5-E1E6-B660-389AA3444B6C}"/>
              </a:ext>
            </a:extLst>
          </p:cNvPr>
          <p:cNvSpPr txBox="1"/>
          <p:nvPr/>
        </p:nvSpPr>
        <p:spPr>
          <a:xfrm>
            <a:off x="3372592" y="5438899"/>
            <a:ext cx="1508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QR Code Image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52FE0E-E49F-EB9B-5764-A0D6593E8DD0}"/>
              </a:ext>
            </a:extLst>
          </p:cNvPr>
          <p:cNvSpPr txBox="1"/>
          <p:nvPr/>
        </p:nvSpPr>
        <p:spPr>
          <a:xfrm>
            <a:off x="6708611" y="3130575"/>
            <a:ext cx="2315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Custom Image Here</a:t>
            </a:r>
            <a:br>
              <a:rPr lang="en-US" b="1" dirty="0">
                <a:latin typeface="Helvetica" pitchFamily="2" charset="0"/>
              </a:rPr>
            </a:br>
            <a:br>
              <a:rPr lang="en-US" b="1" dirty="0">
                <a:latin typeface="Helvetica" pitchFamily="2" charset="0"/>
              </a:rPr>
            </a:br>
            <a:r>
              <a:rPr lang="en-US" sz="900" b="1" dirty="0">
                <a:latin typeface="Helvetica" pitchFamily="2" charset="0"/>
              </a:rPr>
              <a:t>Quick Tip on PC: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the “Send Backward” drop-down list, then click “Send to Back” to frame the image properly.</a:t>
            </a:r>
          </a:p>
          <a:p>
            <a:pPr algn="ctr"/>
            <a:endParaRPr lang="en-US" sz="900" dirty="0">
              <a:latin typeface="Helvetica" pitchFamily="2" charset="0"/>
            </a:endParaRPr>
          </a:p>
          <a:p>
            <a:pPr algn="ctr"/>
            <a:r>
              <a:rPr lang="en-US" sz="900" b="1" dirty="0">
                <a:latin typeface="Helvetica" pitchFamily="2" charset="0"/>
              </a:rPr>
              <a:t>Quick Tip on Mac: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“Send to Back” to frame the image properly.</a:t>
            </a:r>
          </a:p>
        </p:txBody>
      </p:sp>
    </p:spTree>
    <p:extLst>
      <p:ext uri="{BB962C8B-B14F-4D97-AF65-F5344CB8AC3E}">
        <p14:creationId xmlns:p14="http://schemas.microsoft.com/office/powerpoint/2010/main" val="161450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89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Bernatowicz</dc:creator>
  <cp:lastModifiedBy>Charlie Bernatowicz</cp:lastModifiedBy>
  <cp:revision>2</cp:revision>
  <dcterms:created xsi:type="dcterms:W3CDTF">2024-06-13T14:28:24Z</dcterms:created>
  <dcterms:modified xsi:type="dcterms:W3CDTF">2024-06-13T14:53:26Z</dcterms:modified>
</cp:coreProperties>
</file>