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05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689"/>
  </p:normalViewPr>
  <p:slideViewPr>
    <p:cSldViewPr snapToGrid="0">
      <p:cViewPr>
        <p:scale>
          <a:sx n="77" d="100"/>
          <a:sy n="77" d="100"/>
        </p:scale>
        <p:origin x="1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6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5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6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8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1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0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7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9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401BD0-B148-EC4A-9555-FD8AAB1918CC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7367F-6508-3A49-82FB-4C1211839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9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ue and white sign&#10;&#10;Description automatically generated">
            <a:extLst>
              <a:ext uri="{FF2B5EF4-FFF2-40B4-BE49-F238E27FC236}">
                <a16:creationId xmlns:a16="http://schemas.microsoft.com/office/drawing/2014/main" id="{F5D40A62-47EB-BA0D-8C4F-5160DA828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73E126B-D3F7-428C-041E-94CD6AC62ECC}"/>
              </a:ext>
            </a:extLst>
          </p:cNvPr>
          <p:cNvSpPr txBox="1"/>
          <p:nvPr/>
        </p:nvSpPr>
        <p:spPr>
          <a:xfrm>
            <a:off x="6708611" y="3130575"/>
            <a:ext cx="2315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Place Custom Image Here</a:t>
            </a:r>
            <a:br>
              <a:rPr lang="en-US" b="1" dirty="0">
                <a:latin typeface="Helvetica" pitchFamily="2" charset="0"/>
              </a:rPr>
            </a:br>
            <a:br>
              <a:rPr lang="en-US" b="1" dirty="0">
                <a:latin typeface="Helvetica" pitchFamily="2" charset="0"/>
              </a:rPr>
            </a:br>
            <a:r>
              <a:rPr lang="en-US" sz="900" b="1" dirty="0">
                <a:latin typeface="Helvetica" pitchFamily="2" charset="0"/>
              </a:rPr>
              <a:t>Quick Tip on PC: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the “Send Backward” drop-down list, then click “Send to Back” to frame the image properly.</a:t>
            </a:r>
          </a:p>
          <a:p>
            <a:pPr algn="ctr"/>
            <a:endParaRPr lang="en-US" sz="900" dirty="0">
              <a:latin typeface="Helvetica" pitchFamily="2" charset="0"/>
            </a:endParaRPr>
          </a:p>
          <a:p>
            <a:pPr algn="ctr"/>
            <a:r>
              <a:rPr lang="en-US" sz="900" b="1" dirty="0">
                <a:latin typeface="Helvetica" pitchFamily="2" charset="0"/>
              </a:rPr>
              <a:t>Quick Tip on Mac: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“Send to Back” to frame the image properly.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E47076-ADB8-2FAB-59C8-46AD0535E8CD}"/>
              </a:ext>
            </a:extLst>
          </p:cNvPr>
          <p:cNvSpPr txBox="1"/>
          <p:nvPr/>
        </p:nvSpPr>
        <p:spPr>
          <a:xfrm>
            <a:off x="369917" y="5168730"/>
            <a:ext cx="516220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Helvetica" pitchFamily="2" charset="0"/>
              </a:rPr>
              <a:t>Insert Recipe Name Here</a:t>
            </a:r>
            <a:endParaRPr lang="en-US" sz="25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EAAB85-7C53-9ABC-7661-FE3B1EF5A2A7}"/>
              </a:ext>
            </a:extLst>
          </p:cNvPr>
          <p:cNvSpPr txBox="1"/>
          <p:nvPr/>
        </p:nvSpPr>
        <p:spPr>
          <a:xfrm>
            <a:off x="369917" y="5854535"/>
            <a:ext cx="516220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  <a:latin typeface="Helvetica" pitchFamily="2" charset="0"/>
              </a:rPr>
              <a:t>Insert Recipe Description Here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0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92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Bernatowicz</dc:creator>
  <cp:lastModifiedBy>Charlie Bernatowicz</cp:lastModifiedBy>
  <cp:revision>3</cp:revision>
  <dcterms:created xsi:type="dcterms:W3CDTF">2024-06-13T14:28:24Z</dcterms:created>
  <dcterms:modified xsi:type="dcterms:W3CDTF">2024-06-13T14:51:27Z</dcterms:modified>
</cp:coreProperties>
</file>