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89"/>
  </p:normalViewPr>
  <p:slideViewPr>
    <p:cSldViewPr snapToGrid="0">
      <p:cViewPr varScale="1">
        <p:scale>
          <a:sx n="77" d="100"/>
          <a:sy n="77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01BD0-B148-EC4A-9555-FD8AAB1918CC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47367F-6508-3A49-82FB-4C12118393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artoon of a tiger&#10;&#10;Description automatically generated">
            <a:extLst>
              <a:ext uri="{FF2B5EF4-FFF2-40B4-BE49-F238E27FC236}">
                <a16:creationId xmlns:a16="http://schemas.microsoft.com/office/drawing/2014/main" id="{DA9105D9-B67A-4E07-420A-18E25660E8B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50440-36A0-4D14-0B52-ED3A36373A89}"/>
              </a:ext>
            </a:extLst>
          </p:cNvPr>
          <p:cNvSpPr txBox="1"/>
          <p:nvPr/>
        </p:nvSpPr>
        <p:spPr>
          <a:xfrm>
            <a:off x="5818910" y="4305992"/>
            <a:ext cx="354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Insert Your Announcement Copy Here</a:t>
            </a:r>
          </a:p>
        </p:txBody>
      </p:sp>
    </p:spTree>
    <p:extLst>
      <p:ext uri="{BB962C8B-B14F-4D97-AF65-F5344CB8AC3E}">
        <p14:creationId xmlns:p14="http://schemas.microsoft.com/office/powerpoint/2010/main" val="161450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Charlie Bernatowicz</cp:lastModifiedBy>
  <cp:revision>2</cp:revision>
  <dcterms:created xsi:type="dcterms:W3CDTF">2024-06-13T14:28:24Z</dcterms:created>
  <dcterms:modified xsi:type="dcterms:W3CDTF">2024-06-13T14:53:13Z</dcterms:modified>
</cp:coreProperties>
</file>