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2" d="100"/>
          <a:sy n="82" d="100"/>
        </p:scale>
        <p:origin x="3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2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7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7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6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4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0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9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6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9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artoon of a tiger pointing up&#10;&#10;Description automatically generated">
            <a:extLst>
              <a:ext uri="{FF2B5EF4-FFF2-40B4-BE49-F238E27FC236}">
                <a16:creationId xmlns:a16="http://schemas.microsoft.com/office/drawing/2014/main" id="{CA70341A-A7B3-A68A-6D5B-350FB7215F7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20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71CB7D-D21D-4549-CBA7-BE5B15A404B7}"/>
              </a:ext>
            </a:extLst>
          </p:cNvPr>
          <p:cNvSpPr txBox="1"/>
          <p:nvPr/>
        </p:nvSpPr>
        <p:spPr>
          <a:xfrm>
            <a:off x="3649148" y="4382869"/>
            <a:ext cx="3541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Insert Your Announcement Copy Here</a:t>
            </a:r>
          </a:p>
        </p:txBody>
      </p:sp>
    </p:spTree>
    <p:extLst>
      <p:ext uri="{BB962C8B-B14F-4D97-AF65-F5344CB8AC3E}">
        <p14:creationId xmlns:p14="http://schemas.microsoft.com/office/powerpoint/2010/main" val="4011029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5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Bernatowicz</dc:creator>
  <cp:lastModifiedBy>Charlie Bernatowicz</cp:lastModifiedBy>
  <cp:revision>3</cp:revision>
  <dcterms:created xsi:type="dcterms:W3CDTF">2024-06-13T14:53:35Z</dcterms:created>
  <dcterms:modified xsi:type="dcterms:W3CDTF">2024-06-13T14:59:50Z</dcterms:modified>
</cp:coreProperties>
</file>