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49D"/>
    <a:srgbClr val="CA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54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9C72-9DA9-B7BD-36ED-6B246028E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18448-9A3C-B44A-FDB6-4FA5773A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0D88F-2C08-9FC4-7F3F-1AAB6CC0A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7EF-4EFB-B743-8EBC-FD1AEB970B5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E4413-488E-7433-460E-5BBA53DA2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6800-F758-CA4D-5972-C6FE8CD3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E5FE-4397-2F4F-BD1C-F7BA11E8215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owl of cereal next to a container of milk&#10;&#10;Description automatically generated">
            <a:extLst>
              <a:ext uri="{FF2B5EF4-FFF2-40B4-BE49-F238E27FC236}">
                <a16:creationId xmlns:a16="http://schemas.microsoft.com/office/drawing/2014/main" id="{F201EF1E-7BA7-34C2-5DF5-E98FB9202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0"/>
            <a:ext cx="12185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2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7F5FBF-FF45-8BBC-5EFD-8F15ABA9BD6D}"/>
              </a:ext>
            </a:extLst>
          </p:cNvPr>
          <p:cNvSpPr txBox="1"/>
          <p:nvPr/>
        </p:nvSpPr>
        <p:spPr>
          <a:xfrm>
            <a:off x="388883" y="5717626"/>
            <a:ext cx="46350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19449D"/>
                </a:solidFill>
                <a:latin typeface="Helvetica" pitchFamily="2" charset="0"/>
              </a:rPr>
              <a:t>Enter Promo Offer Title Here</a:t>
            </a:r>
          </a:p>
          <a:p>
            <a:r>
              <a:rPr lang="en-US" dirty="0">
                <a:solidFill>
                  <a:srgbClr val="19449D"/>
                </a:solidFill>
                <a:latin typeface="Helvetica" pitchFamily="2" charset="0"/>
              </a:rPr>
              <a:t>Enter Promotional Dates Here</a:t>
            </a:r>
            <a:r>
              <a:rPr lang="en-US" sz="2500" b="1" dirty="0">
                <a:solidFill>
                  <a:srgbClr val="19449D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ADE5A-5ACB-7FEB-9FA9-DEC0B646A088}"/>
              </a:ext>
            </a:extLst>
          </p:cNvPr>
          <p:cNvSpPr txBox="1"/>
          <p:nvPr/>
        </p:nvSpPr>
        <p:spPr>
          <a:xfrm>
            <a:off x="9186042" y="5717626"/>
            <a:ext cx="35209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baseline="30000" dirty="0">
                <a:solidFill>
                  <a:srgbClr val="19449D"/>
                </a:solidFill>
                <a:latin typeface="Helvetica" pitchFamily="2" charset="0"/>
              </a:rPr>
              <a:t>$</a:t>
            </a:r>
            <a:r>
              <a:rPr lang="en-US" sz="5500" b="1" dirty="0">
                <a:solidFill>
                  <a:srgbClr val="19449D"/>
                </a:solidFill>
                <a:latin typeface="Helvetica" pitchFamily="2" charset="0"/>
              </a:rPr>
              <a:t>X.XX</a:t>
            </a:r>
          </a:p>
        </p:txBody>
      </p:sp>
    </p:spTree>
    <p:extLst>
      <p:ext uri="{BB962C8B-B14F-4D97-AF65-F5344CB8AC3E}">
        <p14:creationId xmlns:p14="http://schemas.microsoft.com/office/powerpoint/2010/main" val="197158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Bernatowicz</dc:creator>
  <cp:lastModifiedBy>Sprau, Logan</cp:lastModifiedBy>
  <cp:revision>7</cp:revision>
  <dcterms:created xsi:type="dcterms:W3CDTF">2024-04-05T13:48:54Z</dcterms:created>
  <dcterms:modified xsi:type="dcterms:W3CDTF">2024-09-09T13:46:17Z</dcterms:modified>
</cp:coreProperties>
</file>