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62"/>
    <a:srgbClr val="19449D"/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owl of cereal with fruit&#10;&#10;Description automatically generated">
            <a:extLst>
              <a:ext uri="{FF2B5EF4-FFF2-40B4-BE49-F238E27FC236}">
                <a16:creationId xmlns:a16="http://schemas.microsoft.com/office/drawing/2014/main" id="{B0A103DB-6A53-4C1A-0FDD-ECD672E0E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388883" y="5454868"/>
            <a:ext cx="463506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4593021" y="5454868"/>
            <a:ext cx="35209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baseline="30000" dirty="0">
                <a:solidFill>
                  <a:schemeClr val="bg1"/>
                </a:solidFill>
                <a:latin typeface="Helvetica" pitchFamily="2" charset="0"/>
              </a:rPr>
              <a:t>$</a:t>
            </a:r>
            <a:r>
              <a:rPr lang="en-US" sz="5500" b="1" dirty="0">
                <a:solidFill>
                  <a:schemeClr val="bg1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10</cp:revision>
  <dcterms:created xsi:type="dcterms:W3CDTF">2024-04-05T13:48:54Z</dcterms:created>
  <dcterms:modified xsi:type="dcterms:W3CDTF">2024-09-09T13:45:28Z</dcterms:modified>
</cp:coreProperties>
</file>