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yogurts with text&#10;&#10;Description automatically generated">
            <a:extLst>
              <a:ext uri="{FF2B5EF4-FFF2-40B4-BE49-F238E27FC236}">
                <a16:creationId xmlns:a16="http://schemas.microsoft.com/office/drawing/2014/main" id="{461A606E-C21D-EAD8-483B-F8DFF28CC2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F5FBF-FF45-8BBC-5EFD-8F15ABA9BD6D}"/>
              </a:ext>
            </a:extLst>
          </p:cNvPr>
          <p:cNvSpPr txBox="1"/>
          <p:nvPr/>
        </p:nvSpPr>
        <p:spPr>
          <a:xfrm>
            <a:off x="525518" y="5717626"/>
            <a:ext cx="4635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A1D46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rgbClr val="CA1D46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rgbClr val="CA1D46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DE5A-5ACB-7FEB-9FA9-DEC0B646A088}"/>
              </a:ext>
            </a:extLst>
          </p:cNvPr>
          <p:cNvSpPr txBox="1"/>
          <p:nvPr/>
        </p:nvSpPr>
        <p:spPr>
          <a:xfrm>
            <a:off x="8145518" y="5600993"/>
            <a:ext cx="35209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baseline="30000" dirty="0">
                <a:solidFill>
                  <a:srgbClr val="CA1D46"/>
                </a:solidFill>
                <a:latin typeface="Helvetica" pitchFamily="2" charset="0"/>
              </a:rPr>
              <a:t>$</a:t>
            </a:r>
            <a:r>
              <a:rPr lang="en-US" sz="7500" b="1" dirty="0">
                <a:solidFill>
                  <a:srgbClr val="CA1D46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5</cp:revision>
  <dcterms:created xsi:type="dcterms:W3CDTF">2024-04-05T13:48:54Z</dcterms:created>
  <dcterms:modified xsi:type="dcterms:W3CDTF">2024-09-09T13:43:25Z</dcterms:modified>
</cp:coreProperties>
</file>