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49D"/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cereal containers&#10;&#10;Description automatically generated">
            <a:extLst>
              <a:ext uri="{FF2B5EF4-FFF2-40B4-BE49-F238E27FC236}">
                <a16:creationId xmlns:a16="http://schemas.microsoft.com/office/drawing/2014/main" id="{EE7549A5-DF96-2250-C905-462EF7817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F5FBF-FF45-8BBC-5EFD-8F15ABA9BD6D}"/>
              </a:ext>
            </a:extLst>
          </p:cNvPr>
          <p:cNvSpPr txBox="1"/>
          <p:nvPr/>
        </p:nvSpPr>
        <p:spPr>
          <a:xfrm>
            <a:off x="388883" y="5717626"/>
            <a:ext cx="4635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19449D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rgbClr val="19449D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rgbClr val="19449D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DE5A-5ACB-7FEB-9FA9-DEC0B646A088}"/>
              </a:ext>
            </a:extLst>
          </p:cNvPr>
          <p:cNvSpPr txBox="1"/>
          <p:nvPr/>
        </p:nvSpPr>
        <p:spPr>
          <a:xfrm>
            <a:off x="5023945" y="5717626"/>
            <a:ext cx="35209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baseline="30000" dirty="0">
                <a:solidFill>
                  <a:srgbClr val="19449D"/>
                </a:solidFill>
                <a:latin typeface="Helvetica" pitchFamily="2" charset="0"/>
              </a:rPr>
              <a:t>$</a:t>
            </a:r>
            <a:r>
              <a:rPr lang="en-US" sz="5500" b="1" dirty="0">
                <a:solidFill>
                  <a:srgbClr val="19449D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6</cp:revision>
  <dcterms:created xsi:type="dcterms:W3CDTF">2024-04-05T13:48:54Z</dcterms:created>
  <dcterms:modified xsi:type="dcterms:W3CDTF">2024-09-09T13:44:33Z</dcterms:modified>
</cp:coreProperties>
</file>