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1" r:id="rId5"/>
    <p:sldId id="584" r:id="rId6"/>
    <p:sldId id="592" r:id="rId7"/>
    <p:sldId id="585" r:id="rId8"/>
    <p:sldId id="593" r:id="rId9"/>
    <p:sldId id="586" r:id="rId10"/>
    <p:sldId id="590" r:id="rId11"/>
    <p:sldId id="58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E301F81-E96A-4C03-8E24-2952D1CB132C}">
          <p14:sldIdLst>
            <p14:sldId id="261"/>
            <p14:sldId id="584"/>
            <p14:sldId id="592"/>
            <p14:sldId id="585"/>
            <p14:sldId id="593"/>
            <p14:sldId id="586"/>
            <p14:sldId id="590"/>
            <p14:sldId id="5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E7D04B8-38DD-9C44-F5AA-FEEB9A7F83CC}" name="Von Lienen, Kylie" initials="VLK" userId="S::Kylie.VonLienen@wkkellogg.com::2d03dd8b-76b8-4433-83a1-5490a9934bc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E9F900-D160-3EAF-827F-4C470BD9B7F2}" v="5" dt="2025-09-08T21:31:30.7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4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on Lienen, Kylie" userId="S::kylie.vonlienen@wkkellogg.com::2d03dd8b-76b8-4433-83a1-5490a9934bc0" providerId="AD" clId="Web-{63FA3918-B9F2-D202-CA5E-5CB499A6F4D3}"/>
    <pc:docChg chg="modSld">
      <pc:chgData name="Von Lienen, Kylie" userId="S::kylie.vonlienen@wkkellogg.com::2d03dd8b-76b8-4433-83a1-5490a9934bc0" providerId="AD" clId="Web-{63FA3918-B9F2-D202-CA5E-5CB499A6F4D3}" dt="2024-12-06T16:46:37.921" v="34" actId="1076"/>
      <pc:docMkLst>
        <pc:docMk/>
      </pc:docMkLst>
      <pc:sldChg chg="addSp delSp modSp">
        <pc:chgData name="Von Lienen, Kylie" userId="S::kylie.vonlienen@wkkellogg.com::2d03dd8b-76b8-4433-83a1-5490a9934bc0" providerId="AD" clId="Web-{63FA3918-B9F2-D202-CA5E-5CB499A6F4D3}" dt="2024-12-06T16:45:44.280" v="16" actId="20577"/>
        <pc:sldMkLst>
          <pc:docMk/>
          <pc:sldMk cId="3188794509" sldId="584"/>
        </pc:sldMkLst>
      </pc:sldChg>
      <pc:sldChg chg="addSp delSp modSp">
        <pc:chgData name="Von Lienen, Kylie" userId="S::kylie.vonlienen@wkkellogg.com::2d03dd8b-76b8-4433-83a1-5490a9934bc0" providerId="AD" clId="Web-{63FA3918-B9F2-D202-CA5E-5CB499A6F4D3}" dt="2024-12-06T16:46:25.858" v="30"/>
        <pc:sldMkLst>
          <pc:docMk/>
          <pc:sldMk cId="1836318712" sldId="585"/>
        </pc:sldMkLst>
      </pc:sldChg>
      <pc:sldChg chg="delSp modSp">
        <pc:chgData name="Von Lienen, Kylie" userId="S::kylie.vonlienen@wkkellogg.com::2d03dd8b-76b8-4433-83a1-5490a9934bc0" providerId="AD" clId="Web-{63FA3918-B9F2-D202-CA5E-5CB499A6F4D3}" dt="2024-12-06T16:46:37.921" v="34" actId="1076"/>
        <pc:sldMkLst>
          <pc:docMk/>
          <pc:sldMk cId="203605105" sldId="592"/>
        </pc:sldMkLst>
      </pc:sldChg>
    </pc:docChg>
  </pc:docChgLst>
  <pc:docChgLst>
    <pc:chgData name="Raches, Evan" userId="S::evan.raches@wkkellogg.com::0a4ce641-64c5-48fe-83d1-3981875b8767" providerId="AD" clId="Web-{E7AC97AE-4777-50DF-2AE3-EDC229F70E86}"/>
    <pc:docChg chg="modSld">
      <pc:chgData name="Raches, Evan" userId="S::evan.raches@wkkellogg.com::0a4ce641-64c5-48fe-83d1-3981875b8767" providerId="AD" clId="Web-{E7AC97AE-4777-50DF-2AE3-EDC229F70E86}" dt="2025-05-06T16:50:24.632" v="51" actId="1076"/>
      <pc:docMkLst>
        <pc:docMk/>
      </pc:docMkLst>
      <pc:sldChg chg="addSp delSp modSp">
        <pc:chgData name="Raches, Evan" userId="S::evan.raches@wkkellogg.com::0a4ce641-64c5-48fe-83d1-3981875b8767" providerId="AD" clId="Web-{E7AC97AE-4777-50DF-2AE3-EDC229F70E86}" dt="2025-05-06T16:50:24.632" v="51" actId="1076"/>
        <pc:sldMkLst>
          <pc:docMk/>
          <pc:sldMk cId="3645200973" sldId="593"/>
        </pc:sldMkLst>
      </pc:sldChg>
    </pc:docChg>
  </pc:docChgLst>
  <pc:docChgLst>
    <pc:chgData name="Raches, Evan" userId="0a4ce641-64c5-48fe-83d1-3981875b8767" providerId="ADAL" clId="{732BDF3A-7A87-4ADE-BFA0-2B0B3E891890}"/>
    <pc:docChg chg="undo custSel modSld">
      <pc:chgData name="Raches, Evan" userId="0a4ce641-64c5-48fe-83d1-3981875b8767" providerId="ADAL" clId="{732BDF3A-7A87-4ADE-BFA0-2B0B3E891890}" dt="2025-06-17T13:25:21.210" v="210" actId="1076"/>
      <pc:docMkLst>
        <pc:docMk/>
      </pc:docMkLst>
      <pc:sldChg chg="addSp delSp modSp mod">
        <pc:chgData name="Raches, Evan" userId="0a4ce641-64c5-48fe-83d1-3981875b8767" providerId="ADAL" clId="{732BDF3A-7A87-4ADE-BFA0-2B0B3E891890}" dt="2025-06-17T13:25:21.210" v="210" actId="1076"/>
        <pc:sldMkLst>
          <pc:docMk/>
          <pc:sldMk cId="203605105" sldId="592"/>
        </pc:sldMkLst>
      </pc:sldChg>
    </pc:docChg>
  </pc:docChgLst>
  <pc:docChgLst>
    <pc:chgData name="Raches, Evan" userId="S::evan.raches@wkkellogg.com::0a4ce641-64c5-48fe-83d1-3981875b8767" providerId="AD" clId="Web-{5BC26C40-DCF6-596A-8FF0-C47FBF2AFDDB}"/>
    <pc:docChg chg="delSld modSld modSection">
      <pc:chgData name="Raches, Evan" userId="S::evan.raches@wkkellogg.com::0a4ce641-64c5-48fe-83d1-3981875b8767" providerId="AD" clId="Web-{5BC26C40-DCF6-596A-8FF0-C47FBF2AFDDB}" dt="2025-04-30T14:03:46.575" v="292"/>
      <pc:docMkLst>
        <pc:docMk/>
      </pc:docMkLst>
      <pc:sldChg chg="modSp">
        <pc:chgData name="Raches, Evan" userId="S::evan.raches@wkkellogg.com::0a4ce641-64c5-48fe-83d1-3981875b8767" providerId="AD" clId="Web-{5BC26C40-DCF6-596A-8FF0-C47FBF2AFDDB}" dt="2025-04-30T13:29:53.740" v="178" actId="20577"/>
        <pc:sldMkLst>
          <pc:docMk/>
          <pc:sldMk cId="535808760" sldId="261"/>
        </pc:sldMkLst>
      </pc:sldChg>
      <pc:sldChg chg="addSp delSp modSp">
        <pc:chgData name="Raches, Evan" userId="S::evan.raches@wkkellogg.com::0a4ce641-64c5-48fe-83d1-3981875b8767" providerId="AD" clId="Web-{5BC26C40-DCF6-596A-8FF0-C47FBF2AFDDB}" dt="2025-04-30T14:01:39.528" v="183"/>
        <pc:sldMkLst>
          <pc:docMk/>
          <pc:sldMk cId="3188794509" sldId="584"/>
        </pc:sldMkLst>
      </pc:sldChg>
      <pc:sldChg chg="modSp">
        <pc:chgData name="Raches, Evan" userId="S::evan.raches@wkkellogg.com::0a4ce641-64c5-48fe-83d1-3981875b8767" providerId="AD" clId="Web-{5BC26C40-DCF6-596A-8FF0-C47FBF2AFDDB}" dt="2025-04-30T13:10:15.027" v="47" actId="20577"/>
        <pc:sldMkLst>
          <pc:docMk/>
          <pc:sldMk cId="1836318712" sldId="585"/>
        </pc:sldMkLst>
      </pc:sldChg>
      <pc:sldChg chg="addSp delSp modSp">
        <pc:chgData name="Raches, Evan" userId="S::evan.raches@wkkellogg.com::0a4ce641-64c5-48fe-83d1-3981875b8767" providerId="AD" clId="Web-{5BC26C40-DCF6-596A-8FF0-C47FBF2AFDDB}" dt="2025-04-30T14:02:33.934" v="222" actId="1076"/>
        <pc:sldMkLst>
          <pc:docMk/>
          <pc:sldMk cId="3693686710" sldId="586"/>
        </pc:sldMkLst>
      </pc:sldChg>
      <pc:sldChg chg="addSp delSp modSp">
        <pc:chgData name="Raches, Evan" userId="S::evan.raches@wkkellogg.com::0a4ce641-64c5-48fe-83d1-3981875b8767" providerId="AD" clId="Web-{5BC26C40-DCF6-596A-8FF0-C47FBF2AFDDB}" dt="2025-04-30T14:03:41.731" v="291" actId="1076"/>
        <pc:sldMkLst>
          <pc:docMk/>
          <pc:sldMk cId="46334542" sldId="589"/>
        </pc:sldMkLst>
      </pc:sldChg>
      <pc:sldChg chg="addSp delSp modSp">
        <pc:chgData name="Raches, Evan" userId="S::evan.raches@wkkellogg.com::0a4ce641-64c5-48fe-83d1-3981875b8767" providerId="AD" clId="Web-{5BC26C40-DCF6-596A-8FF0-C47FBF2AFDDB}" dt="2025-04-30T14:03:03.606" v="255" actId="1076"/>
        <pc:sldMkLst>
          <pc:docMk/>
          <pc:sldMk cId="3895987481" sldId="590"/>
        </pc:sldMkLst>
      </pc:sldChg>
      <pc:sldChg chg="del">
        <pc:chgData name="Raches, Evan" userId="S::evan.raches@wkkellogg.com::0a4ce641-64c5-48fe-83d1-3981875b8767" providerId="AD" clId="Web-{5BC26C40-DCF6-596A-8FF0-C47FBF2AFDDB}" dt="2025-04-30T14:03:46.575" v="292"/>
        <pc:sldMkLst>
          <pc:docMk/>
          <pc:sldMk cId="3970122437" sldId="591"/>
        </pc:sldMkLst>
      </pc:sldChg>
      <pc:sldChg chg="addSp delSp modSp">
        <pc:chgData name="Raches, Evan" userId="S::evan.raches@wkkellogg.com::0a4ce641-64c5-48fe-83d1-3981875b8767" providerId="AD" clId="Web-{5BC26C40-DCF6-596A-8FF0-C47FBF2AFDDB}" dt="2025-04-30T13:25:18.918" v="149"/>
        <pc:sldMkLst>
          <pc:docMk/>
          <pc:sldMk cId="203605105" sldId="592"/>
        </pc:sldMkLst>
      </pc:sldChg>
      <pc:sldChg chg="modSp">
        <pc:chgData name="Raches, Evan" userId="S::evan.raches@wkkellogg.com::0a4ce641-64c5-48fe-83d1-3981875b8767" providerId="AD" clId="Web-{5BC26C40-DCF6-596A-8FF0-C47FBF2AFDDB}" dt="2025-04-30T13:06:24.254" v="34" actId="20577"/>
        <pc:sldMkLst>
          <pc:docMk/>
          <pc:sldMk cId="3645200973" sldId="593"/>
        </pc:sldMkLst>
      </pc:sldChg>
    </pc:docChg>
  </pc:docChgLst>
  <pc:docChgLst>
    <pc:chgData name="Von Lienen, Kylie" userId="S::kylie.vonlienen@wkkellogg.com::2d03dd8b-76b8-4433-83a1-5490a9934bc0" providerId="AD" clId="Web-{02B3856A-B6D3-A8B5-18FB-2CFEE7BAA7A8}"/>
    <pc:docChg chg="modSld">
      <pc:chgData name="Von Lienen, Kylie" userId="S::kylie.vonlienen@wkkellogg.com::2d03dd8b-76b8-4433-83a1-5490a9934bc0" providerId="AD" clId="Web-{02B3856A-B6D3-A8B5-18FB-2CFEE7BAA7A8}" dt="2024-06-27T15:09:17.396" v="0" actId="20577"/>
      <pc:docMkLst>
        <pc:docMk/>
      </pc:docMkLst>
      <pc:sldChg chg="modSp">
        <pc:chgData name="Von Lienen, Kylie" userId="S::kylie.vonlienen@wkkellogg.com::2d03dd8b-76b8-4433-83a1-5490a9934bc0" providerId="AD" clId="Web-{02B3856A-B6D3-A8B5-18FB-2CFEE7BAA7A8}" dt="2024-06-27T15:09:17.396" v="0" actId="20577"/>
        <pc:sldMkLst>
          <pc:docMk/>
          <pc:sldMk cId="3188794509" sldId="584"/>
        </pc:sldMkLst>
      </pc:sldChg>
    </pc:docChg>
  </pc:docChgLst>
  <pc:docChgLst>
    <pc:chgData name="Sprau, Logan" userId="S::logan.sprau@wkkellogg.com::3990eb22-64fb-4b0c-ba44-4fa6bb15cad8" providerId="AD" clId="Web-{BFE9F900-D160-3EAF-827F-4C470BD9B7F2}"/>
    <pc:docChg chg="modSld">
      <pc:chgData name="Sprau, Logan" userId="S::logan.sprau@wkkellogg.com::3990eb22-64fb-4b0c-ba44-4fa6bb15cad8" providerId="AD" clId="Web-{BFE9F900-D160-3EAF-827F-4C470BD9B7F2}" dt="2025-09-08T21:31:30.760" v="4" actId="1076"/>
      <pc:docMkLst>
        <pc:docMk/>
      </pc:docMkLst>
      <pc:sldChg chg="modSp">
        <pc:chgData name="Sprau, Logan" userId="S::logan.sprau@wkkellogg.com::3990eb22-64fb-4b0c-ba44-4fa6bb15cad8" providerId="AD" clId="Web-{BFE9F900-D160-3EAF-827F-4C470BD9B7F2}" dt="2025-09-08T21:31:30.760" v="4" actId="1076"/>
        <pc:sldMkLst>
          <pc:docMk/>
          <pc:sldMk cId="3188794509" sldId="584"/>
        </pc:sldMkLst>
        <pc:picChg chg="mod">
          <ac:chgData name="Sprau, Logan" userId="S::logan.sprau@wkkellogg.com::3990eb22-64fb-4b0c-ba44-4fa6bb15cad8" providerId="AD" clId="Web-{BFE9F900-D160-3EAF-827F-4C470BD9B7F2}" dt="2025-09-08T21:31:30.760" v="4" actId="1076"/>
          <ac:picMkLst>
            <pc:docMk/>
            <pc:sldMk cId="3188794509" sldId="584"/>
            <ac:picMk id="3" creationId="{DF17B3A4-ACF8-B48E-35D0-61EACF0E29C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2">
            <a:extLst>
              <a:ext uri="{FF2B5EF4-FFF2-40B4-BE49-F238E27FC236}">
                <a16:creationId xmlns:a16="http://schemas.microsoft.com/office/drawing/2014/main" id="{DE66A88D-4161-DC4A-BA6B-808898B3D27D}"/>
              </a:ext>
            </a:extLst>
          </p:cNvPr>
          <p:cNvGrpSpPr/>
          <p:nvPr userDrawn="1"/>
        </p:nvGrpSpPr>
        <p:grpSpPr>
          <a:xfrm>
            <a:off x="0" y="0"/>
            <a:ext cx="12191999" cy="6857519"/>
            <a:chOff x="0" y="0"/>
            <a:chExt cx="20104098" cy="11308557"/>
          </a:xfrm>
        </p:grpSpPr>
        <p:pic>
          <p:nvPicPr>
            <p:cNvPr id="8" name="object 3">
              <a:extLst>
                <a:ext uri="{FF2B5EF4-FFF2-40B4-BE49-F238E27FC236}">
                  <a16:creationId xmlns:a16="http://schemas.microsoft.com/office/drawing/2014/main" id="{069CF2A4-A104-C363-882A-38D8B42962C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8" cy="11308557"/>
            </a:xfrm>
            <a:prstGeom prst="rect">
              <a:avLst/>
            </a:prstGeom>
          </p:spPr>
        </p:pic>
        <p:pic>
          <p:nvPicPr>
            <p:cNvPr id="9" name="object 4">
              <a:extLst>
                <a:ext uri="{FF2B5EF4-FFF2-40B4-BE49-F238E27FC236}">
                  <a16:creationId xmlns:a16="http://schemas.microsoft.com/office/drawing/2014/main" id="{CFFA9554-B8F6-1D60-C17C-15B927C1E12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548" y="523543"/>
              <a:ext cx="3382438" cy="731674"/>
            </a:xfrm>
            <a:prstGeom prst="rect">
              <a:avLst/>
            </a:prstGeom>
          </p:spPr>
        </p:pic>
      </p:grpSp>
      <p:sp>
        <p:nvSpPr>
          <p:cNvPr id="10" name="object 5">
            <a:extLst>
              <a:ext uri="{FF2B5EF4-FFF2-40B4-BE49-F238E27FC236}">
                <a16:creationId xmlns:a16="http://schemas.microsoft.com/office/drawing/2014/main" id="{06D55822-A2D7-FCFA-8F9E-FEE53604BD8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71698" y="1480359"/>
            <a:ext cx="6267895" cy="1039067"/>
          </a:xfrm>
          <a:prstGeom prst="rect">
            <a:avLst/>
          </a:prstGeom>
        </p:spPr>
        <p:txBody>
          <a:bodyPr vert="horz" wrap="square" lIns="0" tIns="204470" rIns="0" bIns="0" rtlCol="0" anchor="ctr">
            <a:spAutoFit/>
          </a:bodyPr>
          <a:lstStyle>
            <a:lvl1pPr marL="7701" marR="14632">
              <a:lnSpc>
                <a:spcPts val="4354"/>
              </a:lnSpc>
              <a:spcBef>
                <a:spcPts val="976"/>
              </a:spcBef>
              <a:defRPr sz="4400">
                <a:solidFill>
                  <a:schemeClr val="tx1"/>
                </a:solidFill>
              </a:defRPr>
            </a:lvl1pPr>
          </a:lstStyle>
          <a:p>
            <a:pPr marL="12700" marR="24130">
              <a:lnSpc>
                <a:spcPts val="7180"/>
              </a:lnSpc>
              <a:spcBef>
                <a:spcPts val="1610"/>
              </a:spcBef>
            </a:pPr>
            <a:r>
              <a:rPr sz="4396" spc="-55">
                <a:solidFill>
                  <a:srgbClr val="000000"/>
                </a:solidFill>
                <a:latin typeface="+mn-lt"/>
                <a:cs typeface="FreesiaUPC" panose="020B0502040204020203" pitchFamily="34" charset="-34"/>
              </a:rPr>
              <a:t>Presentation</a:t>
            </a:r>
            <a:r>
              <a:rPr sz="4396" spc="-188">
                <a:solidFill>
                  <a:srgbClr val="000000"/>
                </a:solidFill>
                <a:latin typeface="+mn-lt"/>
                <a:cs typeface="FreesiaUPC" panose="020B0502040204020203" pitchFamily="34" charset="-34"/>
              </a:rPr>
              <a:t> </a:t>
            </a:r>
            <a:r>
              <a:rPr sz="4396" spc="-18">
                <a:solidFill>
                  <a:srgbClr val="000000"/>
                </a:solidFill>
                <a:latin typeface="+mn-lt"/>
                <a:cs typeface="FreesiaUPC" panose="020B0502040204020203" pitchFamily="34" charset="-34"/>
              </a:rPr>
              <a:t>title</a:t>
            </a:r>
            <a:endParaRPr sz="4396">
              <a:latin typeface="+mn-lt"/>
              <a:cs typeface="FreesiaUPC" panose="020B0502040204020203" pitchFamily="34" charset="-34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5A06381-0F8B-8793-95C9-47D6E020C1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998" y="6367358"/>
            <a:ext cx="1488379" cy="177293"/>
          </a:xfrm>
        </p:spPr>
        <p:txBody>
          <a:bodyPr/>
          <a:lstStyle>
            <a:lvl1pPr>
              <a:defRPr lang="en-US" sz="1152" b="1" dirty="0">
                <a:latin typeface="Work Sans" pitchFamily="2" charset="0"/>
                <a:cs typeface="Gill Sans MT"/>
              </a:defRPr>
            </a:lvl1pPr>
          </a:lstStyle>
          <a:p>
            <a:pPr lvl="0"/>
            <a:r>
              <a:rPr lang="en-US"/>
              <a:t>Presentation Date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16A5E-1DB8-3C89-2D6E-E91F6AE27B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698" y="2584339"/>
            <a:ext cx="6267895" cy="521374"/>
          </a:xfrm>
        </p:spPr>
        <p:txBody>
          <a:bodyPr anchor="ctr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78707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79EECC3-8F9E-B211-E19B-BA6252002881}"/>
              </a:ext>
            </a:extLst>
          </p:cNvPr>
          <p:cNvSpPr/>
          <p:nvPr userDrawn="1"/>
        </p:nvSpPr>
        <p:spPr>
          <a:xfrm>
            <a:off x="0" y="0"/>
            <a:ext cx="8083073" cy="6858000"/>
          </a:xfrm>
          <a:custGeom>
            <a:avLst/>
            <a:gdLst/>
            <a:ahLst/>
            <a:cxnLst/>
            <a:rect l="l" t="t" r="r" b="b"/>
            <a:pathLst>
              <a:path w="7805420" h="7772400">
                <a:moveTo>
                  <a:pt x="0" y="0"/>
                </a:moveTo>
                <a:lnTo>
                  <a:pt x="0" y="7772400"/>
                </a:lnTo>
                <a:lnTo>
                  <a:pt x="6346695" y="7772400"/>
                </a:lnTo>
                <a:lnTo>
                  <a:pt x="6391051" y="7719774"/>
                </a:lnTo>
                <a:lnTo>
                  <a:pt x="6646827" y="7362914"/>
                </a:lnTo>
                <a:lnTo>
                  <a:pt x="6874804" y="6983677"/>
                </a:lnTo>
                <a:lnTo>
                  <a:pt x="7156397" y="6429710"/>
                </a:lnTo>
                <a:lnTo>
                  <a:pt x="7384418" y="5898348"/>
                </a:lnTo>
                <a:lnTo>
                  <a:pt x="7561081" y="5389191"/>
                </a:lnTo>
                <a:lnTo>
                  <a:pt x="7688600" y="4901840"/>
                </a:lnTo>
                <a:lnTo>
                  <a:pt x="7769188" y="4435893"/>
                </a:lnTo>
                <a:lnTo>
                  <a:pt x="7805060" y="3990951"/>
                </a:lnTo>
                <a:lnTo>
                  <a:pt x="7798430" y="3566612"/>
                </a:lnTo>
                <a:lnTo>
                  <a:pt x="7751510" y="3162477"/>
                </a:lnTo>
                <a:lnTo>
                  <a:pt x="7666515" y="2778146"/>
                </a:lnTo>
                <a:lnTo>
                  <a:pt x="7545659" y="2413217"/>
                </a:lnTo>
                <a:lnTo>
                  <a:pt x="7391156" y="2067291"/>
                </a:lnTo>
                <a:lnTo>
                  <a:pt x="7205219" y="1739967"/>
                </a:lnTo>
                <a:lnTo>
                  <a:pt x="6990062" y="1430845"/>
                </a:lnTo>
                <a:lnTo>
                  <a:pt x="6747899" y="1139525"/>
                </a:lnTo>
                <a:lnTo>
                  <a:pt x="6480944" y="865606"/>
                </a:lnTo>
                <a:lnTo>
                  <a:pt x="6191411" y="608687"/>
                </a:lnTo>
                <a:lnTo>
                  <a:pt x="5881513" y="368369"/>
                </a:lnTo>
                <a:lnTo>
                  <a:pt x="5553464" y="144251"/>
                </a:lnTo>
                <a:lnTo>
                  <a:pt x="5315269" y="0"/>
                </a:lnTo>
                <a:lnTo>
                  <a:pt x="0" y="0"/>
                </a:lnTo>
              </a:path>
            </a:pathLst>
          </a:custGeom>
          <a:solidFill>
            <a:srgbClr val="C91245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3A4C231A-D163-A31D-E23B-B964944572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5348" y="2689676"/>
            <a:ext cx="6885438" cy="127996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 marL="7701">
              <a:lnSpc>
                <a:spcPts val="6676"/>
              </a:lnSpc>
              <a:defRPr sz="5400"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11010"/>
              </a:lnSpc>
            </a:pPr>
            <a:endParaRPr spc="49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2" name="object 7">
            <a:extLst>
              <a:ext uri="{FF2B5EF4-FFF2-40B4-BE49-F238E27FC236}">
                <a16:creationId xmlns:a16="http://schemas.microsoft.com/office/drawing/2014/main" id="{45A4A1C8-BD43-6722-0748-C2D94863D17C}"/>
              </a:ext>
            </a:extLst>
          </p:cNvPr>
          <p:cNvPicPr/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503" y="6364233"/>
            <a:ext cx="1048956" cy="226628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4C57E4E-01DA-4EC8-53D7-8092231AEC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833" y="1580690"/>
            <a:ext cx="6885438" cy="923848"/>
          </a:xfrm>
        </p:spPr>
        <p:txBody>
          <a:bodyPr/>
          <a:lstStyle>
            <a:lvl1pPr>
              <a:defRPr kumimoji="0" lang="en-US" sz="6003" b="0" i="0" u="none" strike="noStrike" kern="0" cap="none" spc="-6" normalizeH="0" baseline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WK Script"/>
                <a:ea typeface="+mj-ea"/>
                <a:cs typeface="Lucida San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CBF711C-455F-B288-2C37-B210E777E1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7500" y="4239342"/>
            <a:ext cx="3580389" cy="214631"/>
          </a:xfrm>
        </p:spPr>
        <p:txBody>
          <a:bodyPr/>
          <a:lstStyle>
            <a:lvl1pPr>
              <a:defRPr lang="en-US" sz="1395" spc="-69" dirty="0">
                <a:solidFill>
                  <a:schemeClr val="tx1"/>
                </a:solidFill>
                <a:latin typeface="+mn-lt"/>
                <a:cs typeface="Lucida San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DA594207-D5B8-07D0-7DAE-67CFA096F2E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548898" y="6445041"/>
            <a:ext cx="368007" cy="139141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82789">
              <a:spcBef>
                <a:spcPts val="18"/>
              </a:spcBef>
            </a:pPr>
            <a:fld id="{81D60167-4931-47E6-BA6A-407CBD079E47}" type="slidenum">
              <a:rPr lang="en-US" spc="82" smtClean="0"/>
              <a:pPr marL="82789">
                <a:spcBef>
                  <a:spcPts val="18"/>
                </a:spcBef>
              </a:pPr>
              <a:t>‹#›</a:t>
            </a:fld>
            <a:endParaRPr lang="en-US" spc="82"/>
          </a:p>
        </p:txBody>
      </p:sp>
    </p:spTree>
    <p:extLst>
      <p:ext uri="{BB962C8B-B14F-4D97-AF65-F5344CB8AC3E}">
        <p14:creationId xmlns:p14="http://schemas.microsoft.com/office/powerpoint/2010/main" val="2202733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8594BAA-D37B-E0D9-53E8-C8BE7F79E157}"/>
              </a:ext>
            </a:extLst>
          </p:cNvPr>
          <p:cNvSpPr/>
          <p:nvPr userDrawn="1"/>
        </p:nvSpPr>
        <p:spPr>
          <a:xfrm flipH="1">
            <a:off x="0" y="0"/>
            <a:ext cx="12192000" cy="6908315"/>
          </a:xfrm>
          <a:custGeom>
            <a:avLst/>
            <a:gdLst>
              <a:gd name="connsiteX0" fmla="*/ 20104100 w 20104100"/>
              <a:gd name="connsiteY0" fmla="*/ 0 h 11392323"/>
              <a:gd name="connsiteX1" fmla="*/ 6443424 w 20104100"/>
              <a:gd name="connsiteY1" fmla="*/ 0 h 11392323"/>
              <a:gd name="connsiteX2" fmla="*/ 6732174 w 20104100"/>
              <a:gd name="connsiteY2" fmla="*/ 211434 h 11392323"/>
              <a:gd name="connsiteX3" fmla="*/ 7129852 w 20104100"/>
              <a:gd name="connsiteY3" fmla="*/ 539933 h 11392323"/>
              <a:gd name="connsiteX4" fmla="*/ 7505524 w 20104100"/>
              <a:gd name="connsiteY4" fmla="*/ 892176 h 11392323"/>
              <a:gd name="connsiteX5" fmla="*/ 7856510 w 20104100"/>
              <a:gd name="connsiteY5" fmla="*/ 1268752 h 11392323"/>
              <a:gd name="connsiteX6" fmla="*/ 8180126 w 20104100"/>
              <a:gd name="connsiteY6" fmla="*/ 1670246 h 11392323"/>
              <a:gd name="connsiteX7" fmla="*/ 8473687 w 20104100"/>
              <a:gd name="connsiteY7" fmla="*/ 2097245 h 11392323"/>
              <a:gd name="connsiteX8" fmla="*/ 8734511 w 20104100"/>
              <a:gd name="connsiteY8" fmla="*/ 2550337 h 11392323"/>
              <a:gd name="connsiteX9" fmla="*/ 8959912 w 20104100"/>
              <a:gd name="connsiteY9" fmla="*/ 3030108 h 11392323"/>
              <a:gd name="connsiteX10" fmla="*/ 9147208 w 20104100"/>
              <a:gd name="connsiteY10" fmla="*/ 3537145 h 11392323"/>
              <a:gd name="connsiteX11" fmla="*/ 9293716 w 20104100"/>
              <a:gd name="connsiteY11" fmla="*/ 4072035 h 11392323"/>
              <a:gd name="connsiteX12" fmla="*/ 9396751 w 20104100"/>
              <a:gd name="connsiteY12" fmla="*/ 4635364 h 11392323"/>
              <a:gd name="connsiteX13" fmla="*/ 9453629 w 20104100"/>
              <a:gd name="connsiteY13" fmla="*/ 5227720 h 11392323"/>
              <a:gd name="connsiteX14" fmla="*/ 9461667 w 20104100"/>
              <a:gd name="connsiteY14" fmla="*/ 5849690 h 11392323"/>
              <a:gd name="connsiteX15" fmla="*/ 9418181 w 20104100"/>
              <a:gd name="connsiteY15" fmla="*/ 6501859 h 11392323"/>
              <a:gd name="connsiteX16" fmla="*/ 9320488 w 20104100"/>
              <a:gd name="connsiteY16" fmla="*/ 7184815 h 11392323"/>
              <a:gd name="connsiteX17" fmla="*/ 9165904 w 20104100"/>
              <a:gd name="connsiteY17" fmla="*/ 7899144 h 11392323"/>
              <a:gd name="connsiteX18" fmla="*/ 8951744 w 20104100"/>
              <a:gd name="connsiteY18" fmla="*/ 8645435 h 11392323"/>
              <a:gd name="connsiteX19" fmla="*/ 8675326 w 20104100"/>
              <a:gd name="connsiteY19" fmla="*/ 9424273 h 11392323"/>
              <a:gd name="connsiteX20" fmla="*/ 8333966 w 20104100"/>
              <a:gd name="connsiteY20" fmla="*/ 10236243 h 11392323"/>
              <a:gd name="connsiteX21" fmla="*/ 8057602 w 20104100"/>
              <a:gd name="connsiteY21" fmla="*/ 10792106 h 11392323"/>
              <a:gd name="connsiteX22" fmla="*/ 7747538 w 20104100"/>
              <a:gd name="connsiteY22" fmla="*/ 11315169 h 11392323"/>
              <a:gd name="connsiteX23" fmla="*/ 7693767 w 20104100"/>
              <a:gd name="connsiteY23" fmla="*/ 11392305 h 11392323"/>
              <a:gd name="connsiteX24" fmla="*/ 0 w 20104100"/>
              <a:gd name="connsiteY24" fmla="*/ 11392305 h 11392323"/>
              <a:gd name="connsiteX25" fmla="*/ 0 w 20104100"/>
              <a:gd name="connsiteY25" fmla="*/ 11392323 h 11392323"/>
              <a:gd name="connsiteX26" fmla="*/ 20104100 w 20104100"/>
              <a:gd name="connsiteY26" fmla="*/ 11392323 h 11392323"/>
              <a:gd name="connsiteX27" fmla="*/ 20104100 w 20104100"/>
              <a:gd name="connsiteY27" fmla="*/ 0 h 11392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0104100" h="11392323">
                <a:moveTo>
                  <a:pt x="20104100" y="0"/>
                </a:moveTo>
                <a:lnTo>
                  <a:pt x="6443424" y="0"/>
                </a:lnTo>
                <a:lnTo>
                  <a:pt x="6732174" y="211434"/>
                </a:lnTo>
                <a:lnTo>
                  <a:pt x="7129852" y="539933"/>
                </a:lnTo>
                <a:lnTo>
                  <a:pt x="7505524" y="892176"/>
                </a:lnTo>
                <a:lnTo>
                  <a:pt x="7856510" y="1268752"/>
                </a:lnTo>
                <a:lnTo>
                  <a:pt x="8180126" y="1670246"/>
                </a:lnTo>
                <a:lnTo>
                  <a:pt x="8473687" y="2097245"/>
                </a:lnTo>
                <a:lnTo>
                  <a:pt x="8734511" y="2550337"/>
                </a:lnTo>
                <a:lnTo>
                  <a:pt x="8959912" y="3030108"/>
                </a:lnTo>
                <a:lnTo>
                  <a:pt x="9147208" y="3537145"/>
                </a:lnTo>
                <a:lnTo>
                  <a:pt x="9293716" y="4072035"/>
                </a:lnTo>
                <a:lnTo>
                  <a:pt x="9396751" y="4635364"/>
                </a:lnTo>
                <a:lnTo>
                  <a:pt x="9453629" y="5227720"/>
                </a:lnTo>
                <a:lnTo>
                  <a:pt x="9461667" y="5849690"/>
                </a:lnTo>
                <a:lnTo>
                  <a:pt x="9418181" y="6501859"/>
                </a:lnTo>
                <a:lnTo>
                  <a:pt x="9320488" y="7184815"/>
                </a:lnTo>
                <a:lnTo>
                  <a:pt x="9165904" y="7899144"/>
                </a:lnTo>
                <a:lnTo>
                  <a:pt x="8951744" y="8645435"/>
                </a:lnTo>
                <a:lnTo>
                  <a:pt x="8675326" y="9424273"/>
                </a:lnTo>
                <a:lnTo>
                  <a:pt x="8333966" y="10236243"/>
                </a:lnTo>
                <a:lnTo>
                  <a:pt x="8057602" y="10792106"/>
                </a:lnTo>
                <a:lnTo>
                  <a:pt x="7747538" y="11315169"/>
                </a:lnTo>
                <a:lnTo>
                  <a:pt x="7693767" y="11392305"/>
                </a:lnTo>
                <a:lnTo>
                  <a:pt x="0" y="11392305"/>
                </a:lnTo>
                <a:lnTo>
                  <a:pt x="0" y="11392323"/>
                </a:lnTo>
                <a:lnTo>
                  <a:pt x="20104100" y="11392323"/>
                </a:lnTo>
                <a:lnTo>
                  <a:pt x="2010410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>
            <a:noAutofit/>
          </a:bodyPr>
          <a:lstStyle/>
          <a:p>
            <a:endParaRPr sz="1092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3A4C231A-D163-A31D-E23B-B964944572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5347" y="2689676"/>
            <a:ext cx="6151781" cy="126079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 marL="7701">
              <a:lnSpc>
                <a:spcPts val="6676"/>
              </a:lnSpc>
              <a:defRPr sz="5400">
                <a:solidFill>
                  <a:schemeClr val="tx1"/>
                </a:solidFill>
              </a:defRPr>
            </a:lvl1pPr>
          </a:lstStyle>
          <a:p>
            <a:pPr marL="12700">
              <a:lnSpc>
                <a:spcPts val="11010"/>
              </a:lnSpc>
            </a:pPr>
            <a:endParaRPr spc="49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4C57E4E-01DA-4EC8-53D7-8092231AEC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833" y="1580690"/>
            <a:ext cx="6885438" cy="923848"/>
          </a:xfrm>
        </p:spPr>
        <p:txBody>
          <a:bodyPr/>
          <a:lstStyle>
            <a:lvl1pPr>
              <a:defRPr kumimoji="0" lang="en-US" sz="6003" b="0" i="0" u="none" strike="noStrike" kern="0" cap="none" spc="-6" normalizeH="0" baseline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WK Script"/>
                <a:ea typeface="+mj-ea"/>
                <a:cs typeface="Lucida San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CBF711C-455F-B288-2C37-B210E777E1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7500" y="4239342"/>
            <a:ext cx="3580389" cy="214631"/>
          </a:xfrm>
        </p:spPr>
        <p:txBody>
          <a:bodyPr/>
          <a:lstStyle>
            <a:lvl1pPr>
              <a:defRPr lang="en-US" sz="1395" spc="-69" dirty="0">
                <a:solidFill>
                  <a:schemeClr val="tx1"/>
                </a:solidFill>
                <a:latin typeface="+mn-lt"/>
                <a:cs typeface="Lucida San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pic>
        <p:nvPicPr>
          <p:cNvPr id="3" name="object 7">
            <a:extLst>
              <a:ext uri="{FF2B5EF4-FFF2-40B4-BE49-F238E27FC236}">
                <a16:creationId xmlns:a16="http://schemas.microsoft.com/office/drawing/2014/main" id="{64426D58-0152-9A06-944A-1ED888DA4A39}"/>
              </a:ext>
            </a:extLst>
          </p:cNvPr>
          <p:cNvPicPr/>
          <p:nvPr userDrawn="1"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503" y="6364233"/>
            <a:ext cx="1048956" cy="226628"/>
          </a:xfrm>
          <a:prstGeom prst="rect">
            <a:avLst/>
          </a:prstGeom>
        </p:spPr>
      </p:pic>
      <p:sp>
        <p:nvSpPr>
          <p:cNvPr id="5" name="object 8">
            <a:extLst>
              <a:ext uri="{FF2B5EF4-FFF2-40B4-BE49-F238E27FC236}">
                <a16:creationId xmlns:a16="http://schemas.microsoft.com/office/drawing/2014/main" id="{F49760F1-1F19-B9AC-573A-5D8BD42AF88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548898" y="6445041"/>
            <a:ext cx="368007" cy="139141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82789">
              <a:spcBef>
                <a:spcPts val="18"/>
              </a:spcBef>
            </a:pPr>
            <a:fld id="{81D60167-4931-47E6-BA6A-407CBD079E47}" type="slidenum">
              <a:rPr lang="en-US" spc="82" smtClean="0"/>
              <a:pPr marL="82789">
                <a:spcBef>
                  <a:spcPts val="18"/>
                </a:spcBef>
              </a:pPr>
              <a:t>‹#›</a:t>
            </a:fld>
            <a:endParaRPr lang="en-US" spc="82"/>
          </a:p>
        </p:txBody>
      </p:sp>
    </p:spTree>
    <p:extLst>
      <p:ext uri="{BB962C8B-B14F-4D97-AF65-F5344CB8AC3E}">
        <p14:creationId xmlns:p14="http://schemas.microsoft.com/office/powerpoint/2010/main" val="4052245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7">
            <a:extLst>
              <a:ext uri="{FF2B5EF4-FFF2-40B4-BE49-F238E27FC236}">
                <a16:creationId xmlns:a16="http://schemas.microsoft.com/office/drawing/2014/main" id="{7DBED120-9B53-4F67-83B0-537D520DE83E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17503" y="6421998"/>
            <a:ext cx="1048956" cy="226628"/>
          </a:xfrm>
          <a:prstGeom prst="rect">
            <a:avLst/>
          </a:prstGeom>
        </p:spPr>
      </p:pic>
      <p:sp>
        <p:nvSpPr>
          <p:cNvPr id="5" name="object 8">
            <a:extLst>
              <a:ext uri="{FF2B5EF4-FFF2-40B4-BE49-F238E27FC236}">
                <a16:creationId xmlns:a16="http://schemas.microsoft.com/office/drawing/2014/main" id="{A57D11F5-252A-5CEC-4592-C3780A0026D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548898" y="6445041"/>
            <a:ext cx="368007" cy="139141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82789">
              <a:spcBef>
                <a:spcPts val="18"/>
              </a:spcBef>
            </a:pPr>
            <a:fld id="{81D60167-4931-47E6-BA6A-407CBD079E47}" type="slidenum">
              <a:rPr lang="en-US" spc="82" smtClean="0"/>
              <a:pPr marL="82789">
                <a:spcBef>
                  <a:spcPts val="18"/>
                </a:spcBef>
              </a:pPr>
              <a:t>‹#›</a:t>
            </a:fld>
            <a:endParaRPr lang="en-US" spc="82"/>
          </a:p>
        </p:txBody>
      </p:sp>
    </p:spTree>
    <p:extLst>
      <p:ext uri="{BB962C8B-B14F-4D97-AF65-F5344CB8AC3E}">
        <p14:creationId xmlns:p14="http://schemas.microsoft.com/office/powerpoint/2010/main" val="1800913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ingl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7">
            <a:extLst>
              <a:ext uri="{FF2B5EF4-FFF2-40B4-BE49-F238E27FC236}">
                <a16:creationId xmlns:a16="http://schemas.microsoft.com/office/drawing/2014/main" id="{0787FA57-4328-1A96-8FA9-347BDBCFD6D3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17503" y="6421998"/>
            <a:ext cx="1048956" cy="226628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38AD6230-0240-85C3-C30E-BA28E6B64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348" y="186300"/>
            <a:ext cx="11144916" cy="677108"/>
          </a:xfrm>
        </p:spPr>
        <p:txBody>
          <a:bodyPr anchor="ctr"/>
          <a:lstStyle>
            <a:lvl1pPr algn="l">
              <a:defRPr sz="4400" b="0">
                <a:solidFill>
                  <a:schemeClr val="accent1"/>
                </a:solidFill>
                <a:latin typeface="Work Sans SemiBold" pitchFamily="2" charset="0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E152CFBD-05ED-D05F-7C59-6E6D0D53ED41}"/>
              </a:ext>
            </a:extLst>
          </p:cNvPr>
          <p:cNvSpPr/>
          <p:nvPr userDrawn="1"/>
        </p:nvSpPr>
        <p:spPr>
          <a:xfrm>
            <a:off x="327713" y="945544"/>
            <a:ext cx="908046" cy="120910"/>
          </a:xfrm>
          <a:custGeom>
            <a:avLst/>
            <a:gdLst/>
            <a:ahLst/>
            <a:cxnLst/>
            <a:rect l="l" t="t" r="r" b="b"/>
            <a:pathLst>
              <a:path w="1497330" h="199389">
                <a:moveTo>
                  <a:pt x="850334" y="0"/>
                </a:moveTo>
                <a:lnTo>
                  <a:pt x="798740" y="55"/>
                </a:lnTo>
                <a:lnTo>
                  <a:pt x="747608" y="575"/>
                </a:lnTo>
                <a:lnTo>
                  <a:pt x="697089" y="1517"/>
                </a:lnTo>
                <a:lnTo>
                  <a:pt x="647184" y="2879"/>
                </a:lnTo>
                <a:lnTo>
                  <a:pt x="597893" y="4660"/>
                </a:lnTo>
                <a:lnTo>
                  <a:pt x="549217" y="6861"/>
                </a:lnTo>
                <a:lnTo>
                  <a:pt x="501157" y="9479"/>
                </a:lnTo>
                <a:lnTo>
                  <a:pt x="444800" y="13054"/>
                </a:lnTo>
                <a:lnTo>
                  <a:pt x="390363" y="17007"/>
                </a:lnTo>
                <a:lnTo>
                  <a:pt x="337846" y="21339"/>
                </a:lnTo>
                <a:lnTo>
                  <a:pt x="287250" y="26051"/>
                </a:lnTo>
                <a:lnTo>
                  <a:pt x="238579" y="31144"/>
                </a:lnTo>
                <a:lnTo>
                  <a:pt x="198905" y="36499"/>
                </a:lnTo>
                <a:lnTo>
                  <a:pt x="130505" y="51109"/>
                </a:lnTo>
                <a:lnTo>
                  <a:pt x="76659" y="70457"/>
                </a:lnTo>
                <a:lnTo>
                  <a:pt x="37110" y="91889"/>
                </a:lnTo>
                <a:lnTo>
                  <a:pt x="4363" y="126078"/>
                </a:lnTo>
                <a:lnTo>
                  <a:pt x="0" y="148459"/>
                </a:lnTo>
                <a:lnTo>
                  <a:pt x="2958" y="158996"/>
                </a:lnTo>
                <a:lnTo>
                  <a:pt x="31768" y="184259"/>
                </a:lnTo>
                <a:lnTo>
                  <a:pt x="91204" y="197598"/>
                </a:lnTo>
                <a:lnTo>
                  <a:pt x="117996" y="198866"/>
                </a:lnTo>
                <a:lnTo>
                  <a:pt x="148060" y="198039"/>
                </a:lnTo>
                <a:lnTo>
                  <a:pt x="181206" y="194625"/>
                </a:lnTo>
                <a:lnTo>
                  <a:pt x="217435" y="188621"/>
                </a:lnTo>
                <a:lnTo>
                  <a:pt x="256746" y="180019"/>
                </a:lnTo>
                <a:lnTo>
                  <a:pt x="302585" y="169728"/>
                </a:lnTo>
                <a:lnTo>
                  <a:pt x="350918" y="159965"/>
                </a:lnTo>
                <a:lnTo>
                  <a:pt x="401744" y="150732"/>
                </a:lnTo>
                <a:lnTo>
                  <a:pt x="455063" y="142027"/>
                </a:lnTo>
                <a:lnTo>
                  <a:pt x="510874" y="133852"/>
                </a:lnTo>
                <a:lnTo>
                  <a:pt x="558741" y="127492"/>
                </a:lnTo>
                <a:lnTo>
                  <a:pt x="607256" y="121604"/>
                </a:lnTo>
                <a:lnTo>
                  <a:pt x="656421" y="116188"/>
                </a:lnTo>
                <a:lnTo>
                  <a:pt x="706235" y="111243"/>
                </a:lnTo>
                <a:lnTo>
                  <a:pt x="756701" y="106769"/>
                </a:lnTo>
                <a:lnTo>
                  <a:pt x="807818" y="102764"/>
                </a:lnTo>
                <a:lnTo>
                  <a:pt x="859320" y="99281"/>
                </a:lnTo>
                <a:lnTo>
                  <a:pt x="910969" y="96373"/>
                </a:lnTo>
                <a:lnTo>
                  <a:pt x="962765" y="94040"/>
                </a:lnTo>
                <a:lnTo>
                  <a:pt x="1014706" y="92284"/>
                </a:lnTo>
                <a:lnTo>
                  <a:pt x="1066793" y="91108"/>
                </a:lnTo>
                <a:lnTo>
                  <a:pt x="1119023" y="90513"/>
                </a:lnTo>
                <a:lnTo>
                  <a:pt x="1170881" y="90539"/>
                </a:lnTo>
                <a:lnTo>
                  <a:pt x="1221879" y="91244"/>
                </a:lnTo>
                <a:lnTo>
                  <a:pt x="1272017" y="92630"/>
                </a:lnTo>
                <a:lnTo>
                  <a:pt x="1321292" y="94697"/>
                </a:lnTo>
                <a:lnTo>
                  <a:pt x="1369702" y="97447"/>
                </a:lnTo>
                <a:lnTo>
                  <a:pt x="1417244" y="100880"/>
                </a:lnTo>
                <a:lnTo>
                  <a:pt x="1432760" y="101675"/>
                </a:lnTo>
                <a:lnTo>
                  <a:pt x="1471054" y="96628"/>
                </a:lnTo>
                <a:lnTo>
                  <a:pt x="1497028" y="72574"/>
                </a:lnTo>
                <a:lnTo>
                  <a:pt x="1495205" y="66835"/>
                </a:lnTo>
                <a:lnTo>
                  <a:pt x="1461166" y="44930"/>
                </a:lnTo>
                <a:lnTo>
                  <a:pt x="1374226" y="30878"/>
                </a:lnTo>
                <a:lnTo>
                  <a:pt x="1322951" y="24752"/>
                </a:lnTo>
                <a:lnTo>
                  <a:pt x="1271208" y="19361"/>
                </a:lnTo>
                <a:lnTo>
                  <a:pt x="1218999" y="14705"/>
                </a:lnTo>
                <a:lnTo>
                  <a:pt x="1166323" y="10783"/>
                </a:lnTo>
                <a:lnTo>
                  <a:pt x="1113180" y="7595"/>
                </a:lnTo>
                <a:lnTo>
                  <a:pt x="1059958" y="5028"/>
                </a:lnTo>
                <a:lnTo>
                  <a:pt x="1007064" y="2985"/>
                </a:lnTo>
                <a:lnTo>
                  <a:pt x="954495" y="1465"/>
                </a:lnTo>
                <a:lnTo>
                  <a:pt x="902252" y="470"/>
                </a:lnTo>
                <a:lnTo>
                  <a:pt x="850334" y="0"/>
                </a:lnTo>
                <a:close/>
              </a:path>
            </a:pathLst>
          </a:custGeom>
          <a:solidFill>
            <a:srgbClr val="C91245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497A809E-0C6D-00D6-8EF5-ECEDCB859F49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548898" y="6445041"/>
            <a:ext cx="368007" cy="139141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82789">
              <a:spcBef>
                <a:spcPts val="18"/>
              </a:spcBef>
            </a:pPr>
            <a:fld id="{81D60167-4931-47E6-BA6A-407CBD079E47}" type="slidenum">
              <a:rPr lang="en-US" spc="82" smtClean="0"/>
              <a:pPr marL="82789">
                <a:spcBef>
                  <a:spcPts val="18"/>
                </a:spcBef>
              </a:pPr>
              <a:t>‹#›</a:t>
            </a:fld>
            <a:endParaRPr lang="en-US" spc="82"/>
          </a:p>
        </p:txBody>
      </p:sp>
    </p:spTree>
    <p:extLst>
      <p:ext uri="{BB962C8B-B14F-4D97-AF65-F5344CB8AC3E}">
        <p14:creationId xmlns:p14="http://schemas.microsoft.com/office/powerpoint/2010/main" val="3089404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7">
            <a:extLst>
              <a:ext uri="{FF2B5EF4-FFF2-40B4-BE49-F238E27FC236}">
                <a16:creationId xmlns:a16="http://schemas.microsoft.com/office/drawing/2014/main" id="{0787FA57-4328-1A96-8FA9-347BDBCFD6D3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17503" y="6421998"/>
            <a:ext cx="1048956" cy="226628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38AD6230-0240-85C3-C30E-BA28E6B64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348" y="157237"/>
            <a:ext cx="11651556" cy="432813"/>
          </a:xfrm>
        </p:spPr>
        <p:txBody>
          <a:bodyPr anchor="ctr"/>
          <a:lstStyle>
            <a:lvl1pPr algn="l">
              <a:defRPr sz="3638" b="0">
                <a:solidFill>
                  <a:schemeClr val="accent1"/>
                </a:solidFill>
                <a:latin typeface="Work Sans SemiBold" pitchFamily="2" charset="0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5FA58B-DA00-1267-1F62-5CAB0FEFA3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5348" y="673056"/>
            <a:ext cx="11651556" cy="215942"/>
          </a:xfrm>
        </p:spPr>
        <p:txBody>
          <a:bodyPr anchor="ctr"/>
          <a:lstStyle>
            <a:lvl1pPr>
              <a:defRPr sz="1698">
                <a:latin typeface="Work Sans SemiBold" pitchFamily="2" charset="0"/>
              </a:defRPr>
            </a:lvl1pPr>
          </a:lstStyle>
          <a:p>
            <a:pPr lvl="0"/>
            <a:r>
              <a:rPr lang="en-US"/>
              <a:t>Click to edit 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DCCED679-D221-62F5-99DE-563205E73DEF}"/>
              </a:ext>
            </a:extLst>
          </p:cNvPr>
          <p:cNvSpPr/>
          <p:nvPr userDrawn="1"/>
        </p:nvSpPr>
        <p:spPr>
          <a:xfrm>
            <a:off x="327713" y="945544"/>
            <a:ext cx="908046" cy="120910"/>
          </a:xfrm>
          <a:custGeom>
            <a:avLst/>
            <a:gdLst/>
            <a:ahLst/>
            <a:cxnLst/>
            <a:rect l="l" t="t" r="r" b="b"/>
            <a:pathLst>
              <a:path w="1497330" h="199389">
                <a:moveTo>
                  <a:pt x="850334" y="0"/>
                </a:moveTo>
                <a:lnTo>
                  <a:pt x="798740" y="55"/>
                </a:lnTo>
                <a:lnTo>
                  <a:pt x="747608" y="575"/>
                </a:lnTo>
                <a:lnTo>
                  <a:pt x="697089" y="1517"/>
                </a:lnTo>
                <a:lnTo>
                  <a:pt x="647184" y="2879"/>
                </a:lnTo>
                <a:lnTo>
                  <a:pt x="597893" y="4660"/>
                </a:lnTo>
                <a:lnTo>
                  <a:pt x="549217" y="6861"/>
                </a:lnTo>
                <a:lnTo>
                  <a:pt x="501157" y="9479"/>
                </a:lnTo>
                <a:lnTo>
                  <a:pt x="444800" y="13054"/>
                </a:lnTo>
                <a:lnTo>
                  <a:pt x="390363" y="17007"/>
                </a:lnTo>
                <a:lnTo>
                  <a:pt x="337846" y="21339"/>
                </a:lnTo>
                <a:lnTo>
                  <a:pt x="287250" y="26051"/>
                </a:lnTo>
                <a:lnTo>
                  <a:pt x="238579" y="31144"/>
                </a:lnTo>
                <a:lnTo>
                  <a:pt x="198905" y="36499"/>
                </a:lnTo>
                <a:lnTo>
                  <a:pt x="130505" y="51109"/>
                </a:lnTo>
                <a:lnTo>
                  <a:pt x="76659" y="70457"/>
                </a:lnTo>
                <a:lnTo>
                  <a:pt x="37110" y="91889"/>
                </a:lnTo>
                <a:lnTo>
                  <a:pt x="4363" y="126078"/>
                </a:lnTo>
                <a:lnTo>
                  <a:pt x="0" y="148459"/>
                </a:lnTo>
                <a:lnTo>
                  <a:pt x="2958" y="158996"/>
                </a:lnTo>
                <a:lnTo>
                  <a:pt x="31768" y="184259"/>
                </a:lnTo>
                <a:lnTo>
                  <a:pt x="91204" y="197598"/>
                </a:lnTo>
                <a:lnTo>
                  <a:pt x="117996" y="198866"/>
                </a:lnTo>
                <a:lnTo>
                  <a:pt x="148060" y="198039"/>
                </a:lnTo>
                <a:lnTo>
                  <a:pt x="181206" y="194625"/>
                </a:lnTo>
                <a:lnTo>
                  <a:pt x="217435" y="188621"/>
                </a:lnTo>
                <a:lnTo>
                  <a:pt x="256746" y="180019"/>
                </a:lnTo>
                <a:lnTo>
                  <a:pt x="302585" y="169728"/>
                </a:lnTo>
                <a:lnTo>
                  <a:pt x="350918" y="159965"/>
                </a:lnTo>
                <a:lnTo>
                  <a:pt x="401744" y="150732"/>
                </a:lnTo>
                <a:lnTo>
                  <a:pt x="455063" y="142027"/>
                </a:lnTo>
                <a:lnTo>
                  <a:pt x="510874" y="133852"/>
                </a:lnTo>
                <a:lnTo>
                  <a:pt x="558741" y="127492"/>
                </a:lnTo>
                <a:lnTo>
                  <a:pt x="607256" y="121604"/>
                </a:lnTo>
                <a:lnTo>
                  <a:pt x="656421" y="116188"/>
                </a:lnTo>
                <a:lnTo>
                  <a:pt x="706235" y="111243"/>
                </a:lnTo>
                <a:lnTo>
                  <a:pt x="756701" y="106769"/>
                </a:lnTo>
                <a:lnTo>
                  <a:pt x="807818" y="102764"/>
                </a:lnTo>
                <a:lnTo>
                  <a:pt x="859320" y="99281"/>
                </a:lnTo>
                <a:lnTo>
                  <a:pt x="910969" y="96373"/>
                </a:lnTo>
                <a:lnTo>
                  <a:pt x="962765" y="94040"/>
                </a:lnTo>
                <a:lnTo>
                  <a:pt x="1014706" y="92284"/>
                </a:lnTo>
                <a:lnTo>
                  <a:pt x="1066793" y="91108"/>
                </a:lnTo>
                <a:lnTo>
                  <a:pt x="1119023" y="90513"/>
                </a:lnTo>
                <a:lnTo>
                  <a:pt x="1170881" y="90539"/>
                </a:lnTo>
                <a:lnTo>
                  <a:pt x="1221879" y="91244"/>
                </a:lnTo>
                <a:lnTo>
                  <a:pt x="1272017" y="92630"/>
                </a:lnTo>
                <a:lnTo>
                  <a:pt x="1321292" y="94697"/>
                </a:lnTo>
                <a:lnTo>
                  <a:pt x="1369702" y="97447"/>
                </a:lnTo>
                <a:lnTo>
                  <a:pt x="1417244" y="100880"/>
                </a:lnTo>
                <a:lnTo>
                  <a:pt x="1432760" y="101675"/>
                </a:lnTo>
                <a:lnTo>
                  <a:pt x="1471054" y="96628"/>
                </a:lnTo>
                <a:lnTo>
                  <a:pt x="1497028" y="72574"/>
                </a:lnTo>
                <a:lnTo>
                  <a:pt x="1495205" y="66835"/>
                </a:lnTo>
                <a:lnTo>
                  <a:pt x="1461166" y="44930"/>
                </a:lnTo>
                <a:lnTo>
                  <a:pt x="1374226" y="30878"/>
                </a:lnTo>
                <a:lnTo>
                  <a:pt x="1322951" y="24752"/>
                </a:lnTo>
                <a:lnTo>
                  <a:pt x="1271208" y="19361"/>
                </a:lnTo>
                <a:lnTo>
                  <a:pt x="1218999" y="14705"/>
                </a:lnTo>
                <a:lnTo>
                  <a:pt x="1166323" y="10783"/>
                </a:lnTo>
                <a:lnTo>
                  <a:pt x="1113180" y="7595"/>
                </a:lnTo>
                <a:lnTo>
                  <a:pt x="1059958" y="5028"/>
                </a:lnTo>
                <a:lnTo>
                  <a:pt x="1007064" y="2985"/>
                </a:lnTo>
                <a:lnTo>
                  <a:pt x="954495" y="1465"/>
                </a:lnTo>
                <a:lnTo>
                  <a:pt x="902252" y="470"/>
                </a:lnTo>
                <a:lnTo>
                  <a:pt x="850334" y="0"/>
                </a:lnTo>
                <a:close/>
              </a:path>
            </a:pathLst>
          </a:custGeom>
          <a:solidFill>
            <a:srgbClr val="C91245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04B65802-3994-D763-59DE-DC099719C2A0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548898" y="6445041"/>
            <a:ext cx="368007" cy="139141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82789">
              <a:spcBef>
                <a:spcPts val="18"/>
              </a:spcBef>
            </a:pPr>
            <a:fld id="{81D60167-4931-47E6-BA6A-407CBD079E47}" type="slidenum">
              <a:rPr lang="en-US" spc="82" smtClean="0"/>
              <a:pPr marL="82789">
                <a:spcBef>
                  <a:spcPts val="18"/>
                </a:spcBef>
              </a:pPr>
              <a:t>‹#›</a:t>
            </a:fld>
            <a:endParaRPr lang="en-US" spc="82"/>
          </a:p>
        </p:txBody>
      </p:sp>
    </p:spTree>
    <p:extLst>
      <p:ext uri="{BB962C8B-B14F-4D97-AF65-F5344CB8AC3E}">
        <p14:creationId xmlns:p14="http://schemas.microsoft.com/office/powerpoint/2010/main" val="3827299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Red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8AD6230-0240-85C3-C30E-BA28E6B64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348" y="186300"/>
            <a:ext cx="11144916" cy="677108"/>
          </a:xfrm>
        </p:spPr>
        <p:txBody>
          <a:bodyPr anchor="ctr"/>
          <a:lstStyle>
            <a:lvl1pPr algn="l">
              <a:defRPr sz="4400" b="0">
                <a:solidFill>
                  <a:schemeClr val="bg1"/>
                </a:solidFill>
                <a:latin typeface="Work Sans SemiBold" pitchFamily="2" charset="0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8511E79D-5737-6CC0-083F-F6CA9A3F43B0}"/>
              </a:ext>
            </a:extLst>
          </p:cNvPr>
          <p:cNvSpPr/>
          <p:nvPr userDrawn="1"/>
        </p:nvSpPr>
        <p:spPr>
          <a:xfrm>
            <a:off x="317650" y="946494"/>
            <a:ext cx="908046" cy="120910"/>
          </a:xfrm>
          <a:custGeom>
            <a:avLst/>
            <a:gdLst/>
            <a:ahLst/>
            <a:cxnLst/>
            <a:rect l="l" t="t" r="r" b="b"/>
            <a:pathLst>
              <a:path w="1497330" h="199389">
                <a:moveTo>
                  <a:pt x="850334" y="0"/>
                </a:moveTo>
                <a:lnTo>
                  <a:pt x="798740" y="55"/>
                </a:lnTo>
                <a:lnTo>
                  <a:pt x="747608" y="575"/>
                </a:lnTo>
                <a:lnTo>
                  <a:pt x="697089" y="1517"/>
                </a:lnTo>
                <a:lnTo>
                  <a:pt x="647184" y="2879"/>
                </a:lnTo>
                <a:lnTo>
                  <a:pt x="597893" y="4660"/>
                </a:lnTo>
                <a:lnTo>
                  <a:pt x="549217" y="6861"/>
                </a:lnTo>
                <a:lnTo>
                  <a:pt x="501157" y="9479"/>
                </a:lnTo>
                <a:lnTo>
                  <a:pt x="444800" y="13054"/>
                </a:lnTo>
                <a:lnTo>
                  <a:pt x="390363" y="17007"/>
                </a:lnTo>
                <a:lnTo>
                  <a:pt x="337846" y="21339"/>
                </a:lnTo>
                <a:lnTo>
                  <a:pt x="287250" y="26051"/>
                </a:lnTo>
                <a:lnTo>
                  <a:pt x="238579" y="31144"/>
                </a:lnTo>
                <a:lnTo>
                  <a:pt x="198905" y="36499"/>
                </a:lnTo>
                <a:lnTo>
                  <a:pt x="130505" y="51109"/>
                </a:lnTo>
                <a:lnTo>
                  <a:pt x="76659" y="70457"/>
                </a:lnTo>
                <a:lnTo>
                  <a:pt x="37110" y="91889"/>
                </a:lnTo>
                <a:lnTo>
                  <a:pt x="4363" y="126078"/>
                </a:lnTo>
                <a:lnTo>
                  <a:pt x="0" y="148459"/>
                </a:lnTo>
                <a:lnTo>
                  <a:pt x="2958" y="158996"/>
                </a:lnTo>
                <a:lnTo>
                  <a:pt x="31768" y="184259"/>
                </a:lnTo>
                <a:lnTo>
                  <a:pt x="91204" y="197598"/>
                </a:lnTo>
                <a:lnTo>
                  <a:pt x="117996" y="198866"/>
                </a:lnTo>
                <a:lnTo>
                  <a:pt x="148060" y="198039"/>
                </a:lnTo>
                <a:lnTo>
                  <a:pt x="181206" y="194625"/>
                </a:lnTo>
                <a:lnTo>
                  <a:pt x="217435" y="188621"/>
                </a:lnTo>
                <a:lnTo>
                  <a:pt x="256746" y="180019"/>
                </a:lnTo>
                <a:lnTo>
                  <a:pt x="302585" y="169728"/>
                </a:lnTo>
                <a:lnTo>
                  <a:pt x="350918" y="159965"/>
                </a:lnTo>
                <a:lnTo>
                  <a:pt x="401744" y="150732"/>
                </a:lnTo>
                <a:lnTo>
                  <a:pt x="455063" y="142027"/>
                </a:lnTo>
                <a:lnTo>
                  <a:pt x="510874" y="133852"/>
                </a:lnTo>
                <a:lnTo>
                  <a:pt x="558741" y="127492"/>
                </a:lnTo>
                <a:lnTo>
                  <a:pt x="607256" y="121604"/>
                </a:lnTo>
                <a:lnTo>
                  <a:pt x="656421" y="116188"/>
                </a:lnTo>
                <a:lnTo>
                  <a:pt x="706235" y="111243"/>
                </a:lnTo>
                <a:lnTo>
                  <a:pt x="756701" y="106769"/>
                </a:lnTo>
                <a:lnTo>
                  <a:pt x="807818" y="102764"/>
                </a:lnTo>
                <a:lnTo>
                  <a:pt x="859320" y="99281"/>
                </a:lnTo>
                <a:lnTo>
                  <a:pt x="910969" y="96373"/>
                </a:lnTo>
                <a:lnTo>
                  <a:pt x="962765" y="94040"/>
                </a:lnTo>
                <a:lnTo>
                  <a:pt x="1014706" y="92284"/>
                </a:lnTo>
                <a:lnTo>
                  <a:pt x="1066793" y="91108"/>
                </a:lnTo>
                <a:lnTo>
                  <a:pt x="1119023" y="90513"/>
                </a:lnTo>
                <a:lnTo>
                  <a:pt x="1170881" y="90539"/>
                </a:lnTo>
                <a:lnTo>
                  <a:pt x="1221879" y="91244"/>
                </a:lnTo>
                <a:lnTo>
                  <a:pt x="1272017" y="92630"/>
                </a:lnTo>
                <a:lnTo>
                  <a:pt x="1321292" y="94697"/>
                </a:lnTo>
                <a:lnTo>
                  <a:pt x="1369702" y="97447"/>
                </a:lnTo>
                <a:lnTo>
                  <a:pt x="1417244" y="100880"/>
                </a:lnTo>
                <a:lnTo>
                  <a:pt x="1432760" y="101675"/>
                </a:lnTo>
                <a:lnTo>
                  <a:pt x="1471054" y="96628"/>
                </a:lnTo>
                <a:lnTo>
                  <a:pt x="1497028" y="72574"/>
                </a:lnTo>
                <a:lnTo>
                  <a:pt x="1495205" y="66835"/>
                </a:lnTo>
                <a:lnTo>
                  <a:pt x="1461166" y="44930"/>
                </a:lnTo>
                <a:lnTo>
                  <a:pt x="1374226" y="30878"/>
                </a:lnTo>
                <a:lnTo>
                  <a:pt x="1322951" y="24752"/>
                </a:lnTo>
                <a:lnTo>
                  <a:pt x="1271208" y="19361"/>
                </a:lnTo>
                <a:lnTo>
                  <a:pt x="1218999" y="14705"/>
                </a:lnTo>
                <a:lnTo>
                  <a:pt x="1166323" y="10783"/>
                </a:lnTo>
                <a:lnTo>
                  <a:pt x="1113180" y="7595"/>
                </a:lnTo>
                <a:lnTo>
                  <a:pt x="1059958" y="5028"/>
                </a:lnTo>
                <a:lnTo>
                  <a:pt x="1007064" y="2985"/>
                </a:lnTo>
                <a:lnTo>
                  <a:pt x="954495" y="1465"/>
                </a:lnTo>
                <a:lnTo>
                  <a:pt x="902252" y="470"/>
                </a:lnTo>
                <a:lnTo>
                  <a:pt x="8503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5" name="object 11">
            <a:extLst>
              <a:ext uri="{FF2B5EF4-FFF2-40B4-BE49-F238E27FC236}">
                <a16:creationId xmlns:a16="http://schemas.microsoft.com/office/drawing/2014/main" id="{24838471-3CB0-B493-4C47-DDB203EACBB0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13337" y="6417397"/>
            <a:ext cx="1048956" cy="226628"/>
          </a:xfrm>
          <a:prstGeom prst="rect">
            <a:avLst/>
          </a:prstGeom>
        </p:spPr>
      </p:pic>
      <p:sp>
        <p:nvSpPr>
          <p:cNvPr id="7" name="object 8">
            <a:extLst>
              <a:ext uri="{FF2B5EF4-FFF2-40B4-BE49-F238E27FC236}">
                <a16:creationId xmlns:a16="http://schemas.microsoft.com/office/drawing/2014/main" id="{30A8A45E-E07F-E17F-52EA-EA20780DD9B0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548898" y="6445041"/>
            <a:ext cx="368007" cy="139141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82789">
              <a:spcBef>
                <a:spcPts val="18"/>
              </a:spcBef>
            </a:pPr>
            <a:fld id="{81D60167-4931-47E6-BA6A-407CBD079E47}" type="slidenum">
              <a:rPr lang="en-US" spc="82" smtClean="0"/>
              <a:pPr marL="82789">
                <a:spcBef>
                  <a:spcPts val="18"/>
                </a:spcBef>
              </a:pPr>
              <a:t>‹#›</a:t>
            </a:fld>
            <a:endParaRPr lang="en-US" spc="82"/>
          </a:p>
        </p:txBody>
      </p:sp>
    </p:spTree>
    <p:extLst>
      <p:ext uri="{BB962C8B-B14F-4D97-AF65-F5344CB8AC3E}">
        <p14:creationId xmlns:p14="http://schemas.microsoft.com/office/powerpoint/2010/main" val="1354173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1AF855AA-DFEA-890F-D7CA-78624A67BCFB}"/>
              </a:ext>
            </a:extLst>
          </p:cNvPr>
          <p:cNvSpPr/>
          <p:nvPr userDrawn="1"/>
        </p:nvSpPr>
        <p:spPr>
          <a:xfrm>
            <a:off x="317650" y="1142944"/>
            <a:ext cx="908046" cy="120910"/>
          </a:xfrm>
          <a:custGeom>
            <a:avLst/>
            <a:gdLst/>
            <a:ahLst/>
            <a:cxnLst/>
            <a:rect l="l" t="t" r="r" b="b"/>
            <a:pathLst>
              <a:path w="1497330" h="199389">
                <a:moveTo>
                  <a:pt x="850334" y="0"/>
                </a:moveTo>
                <a:lnTo>
                  <a:pt x="798740" y="55"/>
                </a:lnTo>
                <a:lnTo>
                  <a:pt x="747608" y="575"/>
                </a:lnTo>
                <a:lnTo>
                  <a:pt x="697089" y="1517"/>
                </a:lnTo>
                <a:lnTo>
                  <a:pt x="647184" y="2879"/>
                </a:lnTo>
                <a:lnTo>
                  <a:pt x="597893" y="4660"/>
                </a:lnTo>
                <a:lnTo>
                  <a:pt x="549217" y="6861"/>
                </a:lnTo>
                <a:lnTo>
                  <a:pt x="501157" y="9479"/>
                </a:lnTo>
                <a:lnTo>
                  <a:pt x="444800" y="13054"/>
                </a:lnTo>
                <a:lnTo>
                  <a:pt x="390363" y="17007"/>
                </a:lnTo>
                <a:lnTo>
                  <a:pt x="337846" y="21339"/>
                </a:lnTo>
                <a:lnTo>
                  <a:pt x="287250" y="26051"/>
                </a:lnTo>
                <a:lnTo>
                  <a:pt x="238579" y="31144"/>
                </a:lnTo>
                <a:lnTo>
                  <a:pt x="198905" y="36499"/>
                </a:lnTo>
                <a:lnTo>
                  <a:pt x="130505" y="51109"/>
                </a:lnTo>
                <a:lnTo>
                  <a:pt x="76659" y="70457"/>
                </a:lnTo>
                <a:lnTo>
                  <a:pt x="37110" y="91889"/>
                </a:lnTo>
                <a:lnTo>
                  <a:pt x="4363" y="126078"/>
                </a:lnTo>
                <a:lnTo>
                  <a:pt x="0" y="148459"/>
                </a:lnTo>
                <a:lnTo>
                  <a:pt x="2958" y="158996"/>
                </a:lnTo>
                <a:lnTo>
                  <a:pt x="31768" y="184259"/>
                </a:lnTo>
                <a:lnTo>
                  <a:pt x="91204" y="197598"/>
                </a:lnTo>
                <a:lnTo>
                  <a:pt x="117996" y="198866"/>
                </a:lnTo>
                <a:lnTo>
                  <a:pt x="148060" y="198039"/>
                </a:lnTo>
                <a:lnTo>
                  <a:pt x="181206" y="194625"/>
                </a:lnTo>
                <a:lnTo>
                  <a:pt x="217435" y="188621"/>
                </a:lnTo>
                <a:lnTo>
                  <a:pt x="256746" y="180019"/>
                </a:lnTo>
                <a:lnTo>
                  <a:pt x="302585" y="169728"/>
                </a:lnTo>
                <a:lnTo>
                  <a:pt x="350918" y="159965"/>
                </a:lnTo>
                <a:lnTo>
                  <a:pt x="401744" y="150732"/>
                </a:lnTo>
                <a:lnTo>
                  <a:pt x="455063" y="142027"/>
                </a:lnTo>
                <a:lnTo>
                  <a:pt x="510874" y="133852"/>
                </a:lnTo>
                <a:lnTo>
                  <a:pt x="558741" y="127492"/>
                </a:lnTo>
                <a:lnTo>
                  <a:pt x="607256" y="121604"/>
                </a:lnTo>
                <a:lnTo>
                  <a:pt x="656421" y="116188"/>
                </a:lnTo>
                <a:lnTo>
                  <a:pt x="706235" y="111243"/>
                </a:lnTo>
                <a:lnTo>
                  <a:pt x="756701" y="106769"/>
                </a:lnTo>
                <a:lnTo>
                  <a:pt x="807818" y="102764"/>
                </a:lnTo>
                <a:lnTo>
                  <a:pt x="859320" y="99281"/>
                </a:lnTo>
                <a:lnTo>
                  <a:pt x="910969" y="96373"/>
                </a:lnTo>
                <a:lnTo>
                  <a:pt x="962765" y="94040"/>
                </a:lnTo>
                <a:lnTo>
                  <a:pt x="1014706" y="92284"/>
                </a:lnTo>
                <a:lnTo>
                  <a:pt x="1066793" y="91108"/>
                </a:lnTo>
                <a:lnTo>
                  <a:pt x="1119023" y="90513"/>
                </a:lnTo>
                <a:lnTo>
                  <a:pt x="1170881" y="90539"/>
                </a:lnTo>
                <a:lnTo>
                  <a:pt x="1221879" y="91244"/>
                </a:lnTo>
                <a:lnTo>
                  <a:pt x="1272017" y="92630"/>
                </a:lnTo>
                <a:lnTo>
                  <a:pt x="1321292" y="94697"/>
                </a:lnTo>
                <a:lnTo>
                  <a:pt x="1369702" y="97447"/>
                </a:lnTo>
                <a:lnTo>
                  <a:pt x="1417244" y="100880"/>
                </a:lnTo>
                <a:lnTo>
                  <a:pt x="1432760" y="101675"/>
                </a:lnTo>
                <a:lnTo>
                  <a:pt x="1471054" y="96628"/>
                </a:lnTo>
                <a:lnTo>
                  <a:pt x="1497028" y="72574"/>
                </a:lnTo>
                <a:lnTo>
                  <a:pt x="1495205" y="66835"/>
                </a:lnTo>
                <a:lnTo>
                  <a:pt x="1461166" y="44930"/>
                </a:lnTo>
                <a:lnTo>
                  <a:pt x="1374226" y="30878"/>
                </a:lnTo>
                <a:lnTo>
                  <a:pt x="1322951" y="24752"/>
                </a:lnTo>
                <a:lnTo>
                  <a:pt x="1271208" y="19361"/>
                </a:lnTo>
                <a:lnTo>
                  <a:pt x="1218999" y="14705"/>
                </a:lnTo>
                <a:lnTo>
                  <a:pt x="1166323" y="10783"/>
                </a:lnTo>
                <a:lnTo>
                  <a:pt x="1113180" y="7595"/>
                </a:lnTo>
                <a:lnTo>
                  <a:pt x="1059958" y="5028"/>
                </a:lnTo>
                <a:lnTo>
                  <a:pt x="1007064" y="2985"/>
                </a:lnTo>
                <a:lnTo>
                  <a:pt x="954495" y="1465"/>
                </a:lnTo>
                <a:lnTo>
                  <a:pt x="902252" y="470"/>
                </a:lnTo>
                <a:lnTo>
                  <a:pt x="8503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6C946CDB-40DE-3F18-0AB6-7A0FA72F787B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11548898" y="6445041"/>
            <a:ext cx="368007" cy="139141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82789">
              <a:spcBef>
                <a:spcPts val="18"/>
              </a:spcBef>
            </a:pPr>
            <a:fld id="{81D60167-4931-47E6-BA6A-407CBD079E47}" type="slidenum">
              <a:rPr lang="en-US" spc="82" smtClean="0"/>
              <a:pPr marL="82789">
                <a:spcBef>
                  <a:spcPts val="18"/>
                </a:spcBef>
              </a:pPr>
              <a:t>‹#›</a:t>
            </a:fld>
            <a:endParaRPr lang="en-US" spc="82"/>
          </a:p>
        </p:txBody>
      </p:sp>
    </p:spTree>
    <p:extLst>
      <p:ext uri="{BB962C8B-B14F-4D97-AF65-F5344CB8AC3E}">
        <p14:creationId xmlns:p14="http://schemas.microsoft.com/office/powerpoint/2010/main" val="3870853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o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78D55086-9E87-8849-6E0F-8BCF3E9132C7}"/>
              </a:ext>
            </a:extLst>
          </p:cNvPr>
          <p:cNvSpPr/>
          <p:nvPr/>
        </p:nvSpPr>
        <p:spPr>
          <a:xfrm>
            <a:off x="6044238" y="1"/>
            <a:ext cx="6147762" cy="6854493"/>
          </a:xfrm>
          <a:custGeom>
            <a:avLst/>
            <a:gdLst>
              <a:gd name="connsiteX0" fmla="*/ 5634310 w 6147762"/>
              <a:gd name="connsiteY0" fmla="*/ 0 h 6854493"/>
              <a:gd name="connsiteX1" fmla="*/ 6147762 w 6147762"/>
              <a:gd name="connsiteY1" fmla="*/ 0 h 6854493"/>
              <a:gd name="connsiteX2" fmla="*/ 6147762 w 6147762"/>
              <a:gd name="connsiteY2" fmla="*/ 6854493 h 6854493"/>
              <a:gd name="connsiteX3" fmla="*/ 0 w 6147762"/>
              <a:gd name="connsiteY3" fmla="*/ 6854493 h 6854493"/>
              <a:gd name="connsiteX4" fmla="*/ 20418 w 6147762"/>
              <a:gd name="connsiteY4" fmla="*/ 6667812 h 6854493"/>
              <a:gd name="connsiteX5" fmla="*/ 2536243 w 6147762"/>
              <a:gd name="connsiteY5" fmla="*/ 1816050 h 6854493"/>
              <a:gd name="connsiteX6" fmla="*/ 2567854 w 6147762"/>
              <a:gd name="connsiteY6" fmla="*/ 1786415 h 6854493"/>
              <a:gd name="connsiteX7" fmla="*/ 2710101 w 6147762"/>
              <a:gd name="connsiteY7" fmla="*/ 1667875 h 6854493"/>
              <a:gd name="connsiteX8" fmla="*/ 5591165 w 6147762"/>
              <a:gd name="connsiteY8" fmla="*/ 11457 h 6854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47762" h="6854493">
                <a:moveTo>
                  <a:pt x="5634310" y="0"/>
                </a:moveTo>
                <a:lnTo>
                  <a:pt x="6147762" y="0"/>
                </a:lnTo>
                <a:lnTo>
                  <a:pt x="6147762" y="6854493"/>
                </a:lnTo>
                <a:lnTo>
                  <a:pt x="0" y="6854493"/>
                </a:lnTo>
                <a:lnTo>
                  <a:pt x="20418" y="6667812"/>
                </a:lnTo>
                <a:cubicBezTo>
                  <a:pt x="221082" y="5090643"/>
                  <a:pt x="838660" y="3454859"/>
                  <a:pt x="2536243" y="1816050"/>
                </a:cubicBezTo>
                <a:cubicBezTo>
                  <a:pt x="2546120" y="1806171"/>
                  <a:pt x="2557974" y="1796294"/>
                  <a:pt x="2567854" y="1786415"/>
                </a:cubicBezTo>
                <a:lnTo>
                  <a:pt x="2710101" y="1667875"/>
                </a:lnTo>
                <a:cubicBezTo>
                  <a:pt x="3547441" y="863489"/>
                  <a:pt x="4541065" y="315981"/>
                  <a:pt x="5591165" y="11457"/>
                </a:cubicBezTo>
                <a:close/>
              </a:path>
            </a:pathLst>
          </a:custGeom>
          <a:solidFill>
            <a:srgbClr val="1A459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B8FFB-1982-FB31-50E3-568B41F11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321" y="2151529"/>
            <a:ext cx="5795680" cy="402543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19245-3A64-D716-5D9E-F041FBAC5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0402" y="6262221"/>
            <a:ext cx="434788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8696223B-4A58-0B4E-904D-5AA07938FE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Graphic 7">
            <a:extLst>
              <a:ext uri="{FF2B5EF4-FFF2-40B4-BE49-F238E27FC236}">
                <a16:creationId xmlns:a16="http://schemas.microsoft.com/office/drawing/2014/main" id="{9B3EC6D1-741B-AA8A-040D-0F649724505A}"/>
              </a:ext>
            </a:extLst>
          </p:cNvPr>
          <p:cNvSpPr>
            <a:spLocks noChangeAspect="1"/>
          </p:cNvSpPr>
          <p:nvPr userDrawn="1"/>
        </p:nvSpPr>
        <p:spPr>
          <a:xfrm>
            <a:off x="307975" y="6365628"/>
            <a:ext cx="1078992" cy="233331"/>
          </a:xfrm>
          <a:custGeom>
            <a:avLst/>
            <a:gdLst>
              <a:gd name="connsiteX0" fmla="*/ 2394585 w 2700032"/>
              <a:gd name="connsiteY0" fmla="*/ 343853 h 583882"/>
              <a:gd name="connsiteX1" fmla="*/ 2479358 w 2700032"/>
              <a:gd name="connsiteY1" fmla="*/ 292417 h 583882"/>
              <a:gd name="connsiteX2" fmla="*/ 2521267 w 2700032"/>
              <a:gd name="connsiteY2" fmla="*/ 320040 h 583882"/>
              <a:gd name="connsiteX3" fmla="*/ 2585085 w 2700032"/>
              <a:gd name="connsiteY3" fmla="*/ 284797 h 583882"/>
              <a:gd name="connsiteX4" fmla="*/ 2622233 w 2700032"/>
              <a:gd name="connsiteY4" fmla="*/ 214313 h 583882"/>
              <a:gd name="connsiteX5" fmla="*/ 2640330 w 2700032"/>
              <a:gd name="connsiteY5" fmla="*/ 199072 h 583882"/>
              <a:gd name="connsiteX6" fmla="*/ 2698433 w 2700032"/>
              <a:gd name="connsiteY6" fmla="*/ 161925 h 583882"/>
              <a:gd name="connsiteX7" fmla="*/ 2688908 w 2700032"/>
              <a:gd name="connsiteY7" fmla="*/ 153353 h 583882"/>
              <a:gd name="connsiteX8" fmla="*/ 2626995 w 2700032"/>
              <a:gd name="connsiteY8" fmla="*/ 164782 h 583882"/>
              <a:gd name="connsiteX9" fmla="*/ 2595562 w 2700032"/>
              <a:gd name="connsiteY9" fmla="*/ 189547 h 583882"/>
              <a:gd name="connsiteX10" fmla="*/ 2538412 w 2700032"/>
              <a:gd name="connsiteY10" fmla="*/ 263842 h 583882"/>
              <a:gd name="connsiteX11" fmla="*/ 2529840 w 2700032"/>
              <a:gd name="connsiteY11" fmla="*/ 254317 h 583882"/>
              <a:gd name="connsiteX12" fmla="*/ 2565083 w 2700032"/>
              <a:gd name="connsiteY12" fmla="*/ 195263 h 583882"/>
              <a:gd name="connsiteX13" fmla="*/ 2587942 w 2700032"/>
              <a:gd name="connsiteY13" fmla="*/ 169545 h 583882"/>
              <a:gd name="connsiteX14" fmla="*/ 2567940 w 2700032"/>
              <a:gd name="connsiteY14" fmla="*/ 157163 h 583882"/>
              <a:gd name="connsiteX15" fmla="*/ 2470785 w 2700032"/>
              <a:gd name="connsiteY15" fmla="*/ 252413 h 583882"/>
              <a:gd name="connsiteX16" fmla="*/ 2415540 w 2700032"/>
              <a:gd name="connsiteY16" fmla="*/ 280035 h 583882"/>
              <a:gd name="connsiteX17" fmla="*/ 2381250 w 2700032"/>
              <a:gd name="connsiteY17" fmla="*/ 229553 h 583882"/>
              <a:gd name="connsiteX18" fmla="*/ 2502217 w 2700032"/>
              <a:gd name="connsiteY18" fmla="*/ 40005 h 583882"/>
              <a:gd name="connsiteX19" fmla="*/ 2502217 w 2700032"/>
              <a:gd name="connsiteY19" fmla="*/ 81915 h 583882"/>
              <a:gd name="connsiteX20" fmla="*/ 2511742 w 2700032"/>
              <a:gd name="connsiteY20" fmla="*/ 101917 h 583882"/>
              <a:gd name="connsiteX21" fmla="*/ 2553653 w 2700032"/>
              <a:gd name="connsiteY21" fmla="*/ 48578 h 583882"/>
              <a:gd name="connsiteX22" fmla="*/ 2501265 w 2700032"/>
              <a:gd name="connsiteY22" fmla="*/ 0 h 583882"/>
              <a:gd name="connsiteX23" fmla="*/ 2311717 w 2700032"/>
              <a:gd name="connsiteY23" fmla="*/ 247650 h 583882"/>
              <a:gd name="connsiteX24" fmla="*/ 2394585 w 2700032"/>
              <a:gd name="connsiteY24" fmla="*/ 343853 h 583882"/>
              <a:gd name="connsiteX25" fmla="*/ 1039178 w 2700032"/>
              <a:gd name="connsiteY25" fmla="*/ 473392 h 583882"/>
              <a:gd name="connsiteX26" fmla="*/ 1039178 w 2700032"/>
              <a:gd name="connsiteY26" fmla="*/ 473392 h 583882"/>
              <a:gd name="connsiteX27" fmla="*/ 1017270 w 2700032"/>
              <a:gd name="connsiteY27" fmla="*/ 433388 h 583882"/>
              <a:gd name="connsiteX28" fmla="*/ 1038225 w 2700032"/>
              <a:gd name="connsiteY28" fmla="*/ 336232 h 583882"/>
              <a:gd name="connsiteX29" fmla="*/ 1024890 w 2700032"/>
              <a:gd name="connsiteY29" fmla="*/ 250507 h 583882"/>
              <a:gd name="connsiteX30" fmla="*/ 1246823 w 2700032"/>
              <a:gd name="connsiteY30" fmla="*/ 79057 h 583882"/>
              <a:gd name="connsiteX31" fmla="*/ 1243965 w 2700032"/>
              <a:gd name="connsiteY31" fmla="*/ 6667 h 583882"/>
              <a:gd name="connsiteX32" fmla="*/ 1165860 w 2700032"/>
              <a:gd name="connsiteY32" fmla="*/ 41910 h 583882"/>
              <a:gd name="connsiteX33" fmla="*/ 1034415 w 2700032"/>
              <a:gd name="connsiteY33" fmla="*/ 200025 h 583882"/>
              <a:gd name="connsiteX34" fmla="*/ 974407 w 2700032"/>
              <a:gd name="connsiteY34" fmla="*/ 228600 h 583882"/>
              <a:gd name="connsiteX35" fmla="*/ 1052513 w 2700032"/>
              <a:gd name="connsiteY35" fmla="*/ 108585 h 583882"/>
              <a:gd name="connsiteX36" fmla="*/ 1016317 w 2700032"/>
              <a:gd name="connsiteY36" fmla="*/ 84772 h 583882"/>
              <a:gd name="connsiteX37" fmla="*/ 903922 w 2700032"/>
              <a:gd name="connsiteY37" fmla="*/ 152400 h 583882"/>
              <a:gd name="connsiteX38" fmla="*/ 775335 w 2700032"/>
              <a:gd name="connsiteY38" fmla="*/ 260985 h 583882"/>
              <a:gd name="connsiteX39" fmla="*/ 805815 w 2700032"/>
              <a:gd name="connsiteY39" fmla="*/ 293370 h 583882"/>
              <a:gd name="connsiteX40" fmla="*/ 905828 w 2700032"/>
              <a:gd name="connsiteY40" fmla="*/ 202882 h 583882"/>
              <a:gd name="connsiteX41" fmla="*/ 938213 w 2700032"/>
              <a:gd name="connsiteY41" fmla="*/ 180022 h 583882"/>
              <a:gd name="connsiteX42" fmla="*/ 942022 w 2700032"/>
              <a:gd name="connsiteY42" fmla="*/ 185738 h 583882"/>
              <a:gd name="connsiteX43" fmla="*/ 873442 w 2700032"/>
              <a:gd name="connsiteY43" fmla="*/ 283845 h 583882"/>
              <a:gd name="connsiteX44" fmla="*/ 763905 w 2700032"/>
              <a:gd name="connsiteY44" fmla="*/ 417195 h 583882"/>
              <a:gd name="connsiteX45" fmla="*/ 805815 w 2700032"/>
              <a:gd name="connsiteY45" fmla="*/ 459105 h 583882"/>
              <a:gd name="connsiteX46" fmla="*/ 902017 w 2700032"/>
              <a:gd name="connsiteY46" fmla="*/ 365760 h 583882"/>
              <a:gd name="connsiteX47" fmla="*/ 959167 w 2700032"/>
              <a:gd name="connsiteY47" fmla="*/ 260032 h 583882"/>
              <a:gd name="connsiteX48" fmla="*/ 970597 w 2700032"/>
              <a:gd name="connsiteY48" fmla="*/ 295275 h 583882"/>
              <a:gd name="connsiteX49" fmla="*/ 932497 w 2700032"/>
              <a:gd name="connsiteY49" fmla="*/ 438150 h 583882"/>
              <a:gd name="connsiteX50" fmla="*/ 997267 w 2700032"/>
              <a:gd name="connsiteY50" fmla="*/ 503872 h 583882"/>
              <a:gd name="connsiteX51" fmla="*/ 1042988 w 2700032"/>
              <a:gd name="connsiteY51" fmla="*/ 480060 h 583882"/>
              <a:gd name="connsiteX52" fmla="*/ 1039178 w 2700032"/>
              <a:gd name="connsiteY52" fmla="*/ 473392 h 583882"/>
              <a:gd name="connsiteX53" fmla="*/ 511492 w 2700032"/>
              <a:gd name="connsiteY53" fmla="*/ 174307 h 583882"/>
              <a:gd name="connsiteX54" fmla="*/ 514350 w 2700032"/>
              <a:gd name="connsiteY54" fmla="*/ 178117 h 583882"/>
              <a:gd name="connsiteX55" fmla="*/ 440055 w 2700032"/>
              <a:gd name="connsiteY55" fmla="*/ 283845 h 583882"/>
              <a:gd name="connsiteX56" fmla="*/ 330517 w 2700032"/>
              <a:gd name="connsiteY56" fmla="*/ 417195 h 583882"/>
              <a:gd name="connsiteX57" fmla="*/ 373380 w 2700032"/>
              <a:gd name="connsiteY57" fmla="*/ 459105 h 583882"/>
              <a:gd name="connsiteX58" fmla="*/ 469582 w 2700032"/>
              <a:gd name="connsiteY58" fmla="*/ 365760 h 583882"/>
              <a:gd name="connsiteX59" fmla="*/ 526732 w 2700032"/>
              <a:gd name="connsiteY59" fmla="*/ 260032 h 583882"/>
              <a:gd name="connsiteX60" fmla="*/ 538163 w 2700032"/>
              <a:gd name="connsiteY60" fmla="*/ 295275 h 583882"/>
              <a:gd name="connsiteX61" fmla="*/ 500063 w 2700032"/>
              <a:gd name="connsiteY61" fmla="*/ 438150 h 583882"/>
              <a:gd name="connsiteX62" fmla="*/ 565785 w 2700032"/>
              <a:gd name="connsiteY62" fmla="*/ 503872 h 583882"/>
              <a:gd name="connsiteX63" fmla="*/ 611505 w 2700032"/>
              <a:gd name="connsiteY63" fmla="*/ 480060 h 583882"/>
              <a:gd name="connsiteX64" fmla="*/ 606742 w 2700032"/>
              <a:gd name="connsiteY64" fmla="*/ 473392 h 583882"/>
              <a:gd name="connsiteX65" fmla="*/ 584835 w 2700032"/>
              <a:gd name="connsiteY65" fmla="*/ 433388 h 583882"/>
              <a:gd name="connsiteX66" fmla="*/ 605790 w 2700032"/>
              <a:gd name="connsiteY66" fmla="*/ 336232 h 583882"/>
              <a:gd name="connsiteX67" fmla="*/ 592455 w 2700032"/>
              <a:gd name="connsiteY67" fmla="*/ 250507 h 583882"/>
              <a:gd name="connsiteX68" fmla="*/ 813435 w 2700032"/>
              <a:gd name="connsiteY68" fmla="*/ 79057 h 583882"/>
              <a:gd name="connsiteX69" fmla="*/ 811530 w 2700032"/>
              <a:gd name="connsiteY69" fmla="*/ 6667 h 583882"/>
              <a:gd name="connsiteX70" fmla="*/ 733425 w 2700032"/>
              <a:gd name="connsiteY70" fmla="*/ 41910 h 583882"/>
              <a:gd name="connsiteX71" fmla="*/ 601980 w 2700032"/>
              <a:gd name="connsiteY71" fmla="*/ 200025 h 583882"/>
              <a:gd name="connsiteX72" fmla="*/ 541972 w 2700032"/>
              <a:gd name="connsiteY72" fmla="*/ 228600 h 583882"/>
              <a:gd name="connsiteX73" fmla="*/ 616267 w 2700032"/>
              <a:gd name="connsiteY73" fmla="*/ 113347 h 583882"/>
              <a:gd name="connsiteX74" fmla="*/ 583882 w 2700032"/>
              <a:gd name="connsiteY74" fmla="*/ 83820 h 583882"/>
              <a:gd name="connsiteX75" fmla="*/ 320040 w 2700032"/>
              <a:gd name="connsiteY75" fmla="*/ 261938 h 583882"/>
              <a:gd name="connsiteX76" fmla="*/ 345757 w 2700032"/>
              <a:gd name="connsiteY76" fmla="*/ 204788 h 583882"/>
              <a:gd name="connsiteX77" fmla="*/ 374332 w 2700032"/>
              <a:gd name="connsiteY77" fmla="*/ 158115 h 583882"/>
              <a:gd name="connsiteX78" fmla="*/ 412432 w 2700032"/>
              <a:gd name="connsiteY78" fmla="*/ 107632 h 583882"/>
              <a:gd name="connsiteX79" fmla="*/ 388620 w 2700032"/>
              <a:gd name="connsiteY79" fmla="*/ 85725 h 583882"/>
              <a:gd name="connsiteX80" fmla="*/ 353378 w 2700032"/>
              <a:gd name="connsiteY80" fmla="*/ 108585 h 583882"/>
              <a:gd name="connsiteX81" fmla="*/ 329565 w 2700032"/>
              <a:gd name="connsiteY81" fmla="*/ 142875 h 583882"/>
              <a:gd name="connsiteX82" fmla="*/ 199072 w 2700032"/>
              <a:gd name="connsiteY82" fmla="*/ 252413 h 583882"/>
              <a:gd name="connsiteX83" fmla="*/ 305753 w 2700032"/>
              <a:gd name="connsiteY83" fmla="*/ 66675 h 583882"/>
              <a:gd name="connsiteX84" fmla="*/ 257175 w 2700032"/>
              <a:gd name="connsiteY84" fmla="*/ 50482 h 583882"/>
              <a:gd name="connsiteX85" fmla="*/ 164782 w 2700032"/>
              <a:gd name="connsiteY85" fmla="*/ 112395 h 583882"/>
              <a:gd name="connsiteX86" fmla="*/ 38100 w 2700032"/>
              <a:gd name="connsiteY86" fmla="*/ 220028 h 583882"/>
              <a:gd name="connsiteX87" fmla="*/ 68580 w 2700032"/>
              <a:gd name="connsiteY87" fmla="*/ 252413 h 583882"/>
              <a:gd name="connsiteX88" fmla="*/ 167640 w 2700032"/>
              <a:gd name="connsiteY88" fmla="*/ 162878 h 583882"/>
              <a:gd name="connsiteX89" fmla="*/ 198120 w 2700032"/>
              <a:gd name="connsiteY89" fmla="*/ 140970 h 583882"/>
              <a:gd name="connsiteX90" fmla="*/ 201930 w 2700032"/>
              <a:gd name="connsiteY90" fmla="*/ 146685 h 583882"/>
              <a:gd name="connsiteX91" fmla="*/ 134303 w 2700032"/>
              <a:gd name="connsiteY91" fmla="*/ 249555 h 583882"/>
              <a:gd name="connsiteX92" fmla="*/ 29528 w 2700032"/>
              <a:gd name="connsiteY92" fmla="*/ 357188 h 583882"/>
              <a:gd name="connsiteX93" fmla="*/ 0 w 2700032"/>
              <a:gd name="connsiteY93" fmla="*/ 414338 h 583882"/>
              <a:gd name="connsiteX94" fmla="*/ 49530 w 2700032"/>
              <a:gd name="connsiteY94" fmla="*/ 460057 h 583882"/>
              <a:gd name="connsiteX95" fmla="*/ 99060 w 2700032"/>
              <a:gd name="connsiteY95" fmla="*/ 424815 h 583882"/>
              <a:gd name="connsiteX96" fmla="*/ 242888 w 2700032"/>
              <a:gd name="connsiteY96" fmla="*/ 283845 h 583882"/>
              <a:gd name="connsiteX97" fmla="*/ 171450 w 2700032"/>
              <a:gd name="connsiteY97" fmla="*/ 421957 h 583882"/>
              <a:gd name="connsiteX98" fmla="*/ 213360 w 2700032"/>
              <a:gd name="connsiteY98" fmla="*/ 460057 h 583882"/>
              <a:gd name="connsiteX99" fmla="*/ 245745 w 2700032"/>
              <a:gd name="connsiteY99" fmla="*/ 440055 h 583882"/>
              <a:gd name="connsiteX100" fmla="*/ 274320 w 2700032"/>
              <a:gd name="connsiteY100" fmla="*/ 381953 h 583882"/>
              <a:gd name="connsiteX101" fmla="*/ 511492 w 2700032"/>
              <a:gd name="connsiteY101" fmla="*/ 174307 h 583882"/>
              <a:gd name="connsiteX102" fmla="*/ 2202180 w 2700032"/>
              <a:gd name="connsiteY102" fmla="*/ 308610 h 583882"/>
              <a:gd name="connsiteX103" fmla="*/ 2189798 w 2700032"/>
              <a:gd name="connsiteY103" fmla="*/ 320040 h 583882"/>
              <a:gd name="connsiteX104" fmla="*/ 2124075 w 2700032"/>
              <a:gd name="connsiteY104" fmla="*/ 370522 h 583882"/>
              <a:gd name="connsiteX105" fmla="*/ 2183130 w 2700032"/>
              <a:gd name="connsiteY105" fmla="*/ 266700 h 583882"/>
              <a:gd name="connsiteX106" fmla="*/ 2144078 w 2700032"/>
              <a:gd name="connsiteY106" fmla="*/ 246697 h 583882"/>
              <a:gd name="connsiteX107" fmla="*/ 2046923 w 2700032"/>
              <a:gd name="connsiteY107" fmla="*/ 350520 h 583882"/>
              <a:gd name="connsiteX108" fmla="*/ 2034540 w 2700032"/>
              <a:gd name="connsiteY108" fmla="*/ 339090 h 583882"/>
              <a:gd name="connsiteX109" fmla="*/ 2143125 w 2700032"/>
              <a:gd name="connsiteY109" fmla="*/ 236220 h 583882"/>
              <a:gd name="connsiteX110" fmla="*/ 2158365 w 2700032"/>
              <a:gd name="connsiteY110" fmla="*/ 219075 h 583882"/>
              <a:gd name="connsiteX111" fmla="*/ 2136458 w 2700032"/>
              <a:gd name="connsiteY111" fmla="*/ 204788 h 583882"/>
              <a:gd name="connsiteX112" fmla="*/ 1961198 w 2700032"/>
              <a:gd name="connsiteY112" fmla="*/ 346710 h 583882"/>
              <a:gd name="connsiteX113" fmla="*/ 1892617 w 2700032"/>
              <a:gd name="connsiteY113" fmla="*/ 393382 h 583882"/>
              <a:gd name="connsiteX114" fmla="*/ 1972628 w 2700032"/>
              <a:gd name="connsiteY114" fmla="*/ 263842 h 583882"/>
              <a:gd name="connsiteX115" fmla="*/ 1938338 w 2700032"/>
              <a:gd name="connsiteY115" fmla="*/ 223838 h 583882"/>
              <a:gd name="connsiteX116" fmla="*/ 1886903 w 2700032"/>
              <a:gd name="connsiteY116" fmla="*/ 289560 h 583882"/>
              <a:gd name="connsiteX117" fmla="*/ 1850707 w 2700032"/>
              <a:gd name="connsiteY117" fmla="*/ 340042 h 583882"/>
              <a:gd name="connsiteX118" fmla="*/ 1821180 w 2700032"/>
              <a:gd name="connsiteY118" fmla="*/ 320040 h 583882"/>
              <a:gd name="connsiteX119" fmla="*/ 1897380 w 2700032"/>
              <a:gd name="connsiteY119" fmla="*/ 240030 h 583882"/>
              <a:gd name="connsiteX120" fmla="*/ 1909763 w 2700032"/>
              <a:gd name="connsiteY120" fmla="*/ 224790 h 583882"/>
              <a:gd name="connsiteX121" fmla="*/ 1868805 w 2700032"/>
              <a:gd name="connsiteY121" fmla="*/ 210503 h 583882"/>
              <a:gd name="connsiteX122" fmla="*/ 1793557 w 2700032"/>
              <a:gd name="connsiteY122" fmla="*/ 234315 h 583882"/>
              <a:gd name="connsiteX123" fmla="*/ 1751648 w 2700032"/>
              <a:gd name="connsiteY123" fmla="*/ 224790 h 583882"/>
              <a:gd name="connsiteX124" fmla="*/ 1724978 w 2700032"/>
              <a:gd name="connsiteY124" fmla="*/ 222885 h 583882"/>
              <a:gd name="connsiteX125" fmla="*/ 1707832 w 2700032"/>
              <a:gd name="connsiteY125" fmla="*/ 234315 h 583882"/>
              <a:gd name="connsiteX126" fmla="*/ 1698307 w 2700032"/>
              <a:gd name="connsiteY126" fmla="*/ 252413 h 583882"/>
              <a:gd name="connsiteX127" fmla="*/ 1633538 w 2700032"/>
              <a:gd name="connsiteY127" fmla="*/ 360045 h 583882"/>
              <a:gd name="connsiteX128" fmla="*/ 1618298 w 2700032"/>
              <a:gd name="connsiteY128" fmla="*/ 337185 h 583882"/>
              <a:gd name="connsiteX129" fmla="*/ 1670685 w 2700032"/>
              <a:gd name="connsiteY129" fmla="*/ 253365 h 583882"/>
              <a:gd name="connsiteX130" fmla="*/ 1697355 w 2700032"/>
              <a:gd name="connsiteY130" fmla="*/ 228600 h 583882"/>
              <a:gd name="connsiteX131" fmla="*/ 1677353 w 2700032"/>
              <a:gd name="connsiteY131" fmla="*/ 211455 h 583882"/>
              <a:gd name="connsiteX132" fmla="*/ 1547813 w 2700032"/>
              <a:gd name="connsiteY132" fmla="*/ 349567 h 583882"/>
              <a:gd name="connsiteX133" fmla="*/ 1518285 w 2700032"/>
              <a:gd name="connsiteY133" fmla="*/ 364807 h 583882"/>
              <a:gd name="connsiteX134" fmla="*/ 1488757 w 2700032"/>
              <a:gd name="connsiteY134" fmla="*/ 323850 h 583882"/>
              <a:gd name="connsiteX135" fmla="*/ 1677353 w 2700032"/>
              <a:gd name="connsiteY135" fmla="*/ 46672 h 583882"/>
              <a:gd name="connsiteX136" fmla="*/ 1649730 w 2700032"/>
              <a:gd name="connsiteY136" fmla="*/ 14288 h 583882"/>
              <a:gd name="connsiteX137" fmla="*/ 1502092 w 2700032"/>
              <a:gd name="connsiteY137" fmla="*/ 130492 h 583882"/>
              <a:gd name="connsiteX138" fmla="*/ 1413510 w 2700032"/>
              <a:gd name="connsiteY138" fmla="*/ 325755 h 583882"/>
              <a:gd name="connsiteX139" fmla="*/ 1348740 w 2700032"/>
              <a:gd name="connsiteY139" fmla="*/ 358140 h 583882"/>
              <a:gd name="connsiteX140" fmla="*/ 1321117 w 2700032"/>
              <a:gd name="connsiteY140" fmla="*/ 330517 h 583882"/>
              <a:gd name="connsiteX141" fmla="*/ 1485900 w 2700032"/>
              <a:gd name="connsiteY141" fmla="*/ 83820 h 583882"/>
              <a:gd name="connsiteX142" fmla="*/ 1457325 w 2700032"/>
              <a:gd name="connsiteY142" fmla="*/ 56197 h 583882"/>
              <a:gd name="connsiteX143" fmla="*/ 1317307 w 2700032"/>
              <a:gd name="connsiteY143" fmla="*/ 155257 h 583882"/>
              <a:gd name="connsiteX144" fmla="*/ 1242060 w 2700032"/>
              <a:gd name="connsiteY144" fmla="*/ 338138 h 583882"/>
              <a:gd name="connsiteX145" fmla="*/ 1169670 w 2700032"/>
              <a:gd name="connsiteY145" fmla="*/ 371475 h 583882"/>
              <a:gd name="connsiteX146" fmla="*/ 1147763 w 2700032"/>
              <a:gd name="connsiteY146" fmla="*/ 360045 h 583882"/>
              <a:gd name="connsiteX147" fmla="*/ 1237298 w 2700032"/>
              <a:gd name="connsiteY147" fmla="*/ 245745 h 583882"/>
              <a:gd name="connsiteX148" fmla="*/ 1198245 w 2700032"/>
              <a:gd name="connsiteY148" fmla="*/ 202882 h 583882"/>
              <a:gd name="connsiteX149" fmla="*/ 1069657 w 2700032"/>
              <a:gd name="connsiteY149" fmla="*/ 351472 h 583882"/>
              <a:gd name="connsiteX150" fmla="*/ 1069657 w 2700032"/>
              <a:gd name="connsiteY150" fmla="*/ 360045 h 583882"/>
              <a:gd name="connsiteX151" fmla="*/ 1035367 w 2700032"/>
              <a:gd name="connsiteY151" fmla="*/ 392430 h 583882"/>
              <a:gd name="connsiteX152" fmla="*/ 1081088 w 2700032"/>
              <a:gd name="connsiteY152" fmla="*/ 398145 h 583882"/>
              <a:gd name="connsiteX153" fmla="*/ 1143000 w 2700032"/>
              <a:gd name="connsiteY153" fmla="*/ 424815 h 583882"/>
              <a:gd name="connsiteX154" fmla="*/ 1249680 w 2700032"/>
              <a:gd name="connsiteY154" fmla="*/ 380047 h 583882"/>
              <a:gd name="connsiteX155" fmla="*/ 1318260 w 2700032"/>
              <a:gd name="connsiteY155" fmla="*/ 421005 h 583882"/>
              <a:gd name="connsiteX156" fmla="*/ 1416367 w 2700032"/>
              <a:gd name="connsiteY156" fmla="*/ 374332 h 583882"/>
              <a:gd name="connsiteX157" fmla="*/ 1475423 w 2700032"/>
              <a:gd name="connsiteY157" fmla="*/ 426720 h 583882"/>
              <a:gd name="connsiteX158" fmla="*/ 1553528 w 2700032"/>
              <a:gd name="connsiteY158" fmla="*/ 387667 h 583882"/>
              <a:gd name="connsiteX159" fmla="*/ 1602105 w 2700032"/>
              <a:gd name="connsiteY159" fmla="*/ 424815 h 583882"/>
              <a:gd name="connsiteX160" fmla="*/ 1742123 w 2700032"/>
              <a:gd name="connsiteY160" fmla="*/ 265747 h 583882"/>
              <a:gd name="connsiteX161" fmla="*/ 1752600 w 2700032"/>
              <a:gd name="connsiteY161" fmla="*/ 260985 h 583882"/>
              <a:gd name="connsiteX162" fmla="*/ 1795463 w 2700032"/>
              <a:gd name="connsiteY162" fmla="*/ 266700 h 583882"/>
              <a:gd name="connsiteX163" fmla="*/ 1736407 w 2700032"/>
              <a:gd name="connsiteY163" fmla="*/ 364807 h 583882"/>
              <a:gd name="connsiteX164" fmla="*/ 1783080 w 2700032"/>
              <a:gd name="connsiteY164" fmla="*/ 409575 h 583882"/>
              <a:gd name="connsiteX165" fmla="*/ 1844992 w 2700032"/>
              <a:gd name="connsiteY165" fmla="*/ 381000 h 583882"/>
              <a:gd name="connsiteX166" fmla="*/ 1824990 w 2700032"/>
              <a:gd name="connsiteY166" fmla="*/ 414338 h 583882"/>
              <a:gd name="connsiteX167" fmla="*/ 1722120 w 2700032"/>
              <a:gd name="connsiteY167" fmla="*/ 458153 h 583882"/>
              <a:gd name="connsiteX168" fmla="*/ 1660207 w 2700032"/>
              <a:gd name="connsiteY168" fmla="*/ 542925 h 583882"/>
              <a:gd name="connsiteX169" fmla="*/ 1711642 w 2700032"/>
              <a:gd name="connsiteY169" fmla="*/ 583882 h 583882"/>
              <a:gd name="connsiteX170" fmla="*/ 1872615 w 2700032"/>
              <a:gd name="connsiteY170" fmla="*/ 440055 h 583882"/>
              <a:gd name="connsiteX171" fmla="*/ 1967865 w 2700032"/>
              <a:gd name="connsiteY171" fmla="*/ 385763 h 583882"/>
              <a:gd name="connsiteX172" fmla="*/ 2006917 w 2700032"/>
              <a:gd name="connsiteY172" fmla="*/ 406717 h 583882"/>
              <a:gd name="connsiteX173" fmla="*/ 2063115 w 2700032"/>
              <a:gd name="connsiteY173" fmla="*/ 385763 h 583882"/>
              <a:gd name="connsiteX174" fmla="*/ 2050732 w 2700032"/>
              <a:gd name="connsiteY174" fmla="*/ 410528 h 583882"/>
              <a:gd name="connsiteX175" fmla="*/ 1954530 w 2700032"/>
              <a:gd name="connsiteY175" fmla="*/ 456247 h 583882"/>
              <a:gd name="connsiteX176" fmla="*/ 1885950 w 2700032"/>
              <a:gd name="connsiteY176" fmla="*/ 543878 h 583882"/>
              <a:gd name="connsiteX177" fmla="*/ 1936432 w 2700032"/>
              <a:gd name="connsiteY177" fmla="*/ 583882 h 583882"/>
              <a:gd name="connsiteX178" fmla="*/ 2101215 w 2700032"/>
              <a:gd name="connsiteY178" fmla="*/ 425767 h 583882"/>
              <a:gd name="connsiteX179" fmla="*/ 2227898 w 2700032"/>
              <a:gd name="connsiteY179" fmla="*/ 332422 h 583882"/>
              <a:gd name="connsiteX180" fmla="*/ 2236470 w 2700032"/>
              <a:gd name="connsiteY180" fmla="*/ 310515 h 583882"/>
              <a:gd name="connsiteX181" fmla="*/ 2202180 w 2700032"/>
              <a:gd name="connsiteY181" fmla="*/ 308610 h 583882"/>
              <a:gd name="connsiteX182" fmla="*/ 1610678 w 2700032"/>
              <a:gd name="connsiteY182" fmla="*/ 89535 h 583882"/>
              <a:gd name="connsiteX183" fmla="*/ 1613535 w 2700032"/>
              <a:gd name="connsiteY183" fmla="*/ 94297 h 583882"/>
              <a:gd name="connsiteX184" fmla="*/ 1497330 w 2700032"/>
              <a:gd name="connsiteY184" fmla="*/ 266700 h 583882"/>
              <a:gd name="connsiteX185" fmla="*/ 1610678 w 2700032"/>
              <a:gd name="connsiteY185" fmla="*/ 89535 h 583882"/>
              <a:gd name="connsiteX186" fmla="*/ 1417320 w 2700032"/>
              <a:gd name="connsiteY186" fmla="*/ 124778 h 583882"/>
              <a:gd name="connsiteX187" fmla="*/ 1420178 w 2700032"/>
              <a:gd name="connsiteY187" fmla="*/ 129540 h 583882"/>
              <a:gd name="connsiteX188" fmla="*/ 1321117 w 2700032"/>
              <a:gd name="connsiteY188" fmla="*/ 280988 h 583882"/>
              <a:gd name="connsiteX189" fmla="*/ 1417320 w 2700032"/>
              <a:gd name="connsiteY189" fmla="*/ 124778 h 583882"/>
              <a:gd name="connsiteX190" fmla="*/ 1135380 w 2700032"/>
              <a:gd name="connsiteY190" fmla="*/ 326707 h 583882"/>
              <a:gd name="connsiteX191" fmla="*/ 1183957 w 2700032"/>
              <a:gd name="connsiteY191" fmla="*/ 252413 h 583882"/>
              <a:gd name="connsiteX192" fmla="*/ 1191578 w 2700032"/>
              <a:gd name="connsiteY192" fmla="*/ 260985 h 583882"/>
              <a:gd name="connsiteX193" fmla="*/ 1135380 w 2700032"/>
              <a:gd name="connsiteY193" fmla="*/ 326707 h 583882"/>
              <a:gd name="connsiteX194" fmla="*/ 2664142 w 2700032"/>
              <a:gd name="connsiteY194" fmla="*/ 373380 h 583882"/>
              <a:gd name="connsiteX195" fmla="*/ 2546985 w 2700032"/>
              <a:gd name="connsiteY195" fmla="*/ 360997 h 583882"/>
              <a:gd name="connsiteX196" fmla="*/ 2317433 w 2700032"/>
              <a:gd name="connsiteY196" fmla="*/ 406717 h 583882"/>
              <a:gd name="connsiteX197" fmla="*/ 2337435 w 2700032"/>
              <a:gd name="connsiteY197" fmla="*/ 455295 h 583882"/>
              <a:gd name="connsiteX198" fmla="*/ 2493645 w 2700032"/>
              <a:gd name="connsiteY198" fmla="*/ 402907 h 583882"/>
              <a:gd name="connsiteX199" fmla="*/ 2643187 w 2700032"/>
              <a:gd name="connsiteY199" fmla="*/ 386715 h 583882"/>
              <a:gd name="connsiteX200" fmla="*/ 2664142 w 2700032"/>
              <a:gd name="connsiteY200" fmla="*/ 373380 h 583882"/>
              <a:gd name="connsiteX201" fmla="*/ 1721167 w 2700032"/>
              <a:gd name="connsiteY201" fmla="*/ 530542 h 583882"/>
              <a:gd name="connsiteX202" fmla="*/ 1714500 w 2700032"/>
              <a:gd name="connsiteY202" fmla="*/ 523875 h 583882"/>
              <a:gd name="connsiteX203" fmla="*/ 1800225 w 2700032"/>
              <a:gd name="connsiteY203" fmla="*/ 457200 h 583882"/>
              <a:gd name="connsiteX204" fmla="*/ 1721167 w 2700032"/>
              <a:gd name="connsiteY204" fmla="*/ 530542 h 583882"/>
              <a:gd name="connsiteX205" fmla="*/ 1947863 w 2700032"/>
              <a:gd name="connsiteY205" fmla="*/ 532447 h 583882"/>
              <a:gd name="connsiteX206" fmla="*/ 1942148 w 2700032"/>
              <a:gd name="connsiteY206" fmla="*/ 525780 h 583882"/>
              <a:gd name="connsiteX207" fmla="*/ 2023110 w 2700032"/>
              <a:gd name="connsiteY207" fmla="*/ 457200 h 583882"/>
              <a:gd name="connsiteX208" fmla="*/ 1947863 w 2700032"/>
              <a:gd name="connsiteY208" fmla="*/ 532447 h 58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</a:cxnLst>
            <a:rect l="l" t="t" r="r" b="b"/>
            <a:pathLst>
              <a:path w="2700032" h="583882">
                <a:moveTo>
                  <a:pt x="2394585" y="343853"/>
                </a:moveTo>
                <a:cubicBezTo>
                  <a:pt x="2430780" y="343853"/>
                  <a:pt x="2462212" y="318135"/>
                  <a:pt x="2479358" y="292417"/>
                </a:cubicBezTo>
                <a:cubicBezTo>
                  <a:pt x="2486025" y="308610"/>
                  <a:pt x="2503170" y="320040"/>
                  <a:pt x="2521267" y="320040"/>
                </a:cubicBezTo>
                <a:cubicBezTo>
                  <a:pt x="2546985" y="320040"/>
                  <a:pt x="2568892" y="302895"/>
                  <a:pt x="2585085" y="284797"/>
                </a:cubicBezTo>
                <a:cubicBezTo>
                  <a:pt x="2603183" y="264795"/>
                  <a:pt x="2617470" y="228600"/>
                  <a:pt x="2622233" y="214313"/>
                </a:cubicBezTo>
                <a:cubicBezTo>
                  <a:pt x="2625090" y="207645"/>
                  <a:pt x="2627948" y="201930"/>
                  <a:pt x="2640330" y="199072"/>
                </a:cubicBezTo>
                <a:cubicBezTo>
                  <a:pt x="2661285" y="194310"/>
                  <a:pt x="2685098" y="182880"/>
                  <a:pt x="2698433" y="161925"/>
                </a:cubicBezTo>
                <a:cubicBezTo>
                  <a:pt x="2703195" y="154305"/>
                  <a:pt x="2696528" y="149542"/>
                  <a:pt x="2688908" y="153353"/>
                </a:cubicBezTo>
                <a:cubicBezTo>
                  <a:pt x="2665095" y="164782"/>
                  <a:pt x="2648903" y="164782"/>
                  <a:pt x="2626995" y="164782"/>
                </a:cubicBezTo>
                <a:cubicBezTo>
                  <a:pt x="2612708" y="164782"/>
                  <a:pt x="2600325" y="170497"/>
                  <a:pt x="2595562" y="189547"/>
                </a:cubicBezTo>
                <a:cubicBezTo>
                  <a:pt x="2589848" y="213360"/>
                  <a:pt x="2559367" y="263842"/>
                  <a:pt x="2538412" y="263842"/>
                </a:cubicBezTo>
                <a:cubicBezTo>
                  <a:pt x="2532698" y="263842"/>
                  <a:pt x="2529840" y="260032"/>
                  <a:pt x="2529840" y="254317"/>
                </a:cubicBezTo>
                <a:cubicBezTo>
                  <a:pt x="2529840" y="238125"/>
                  <a:pt x="2550795" y="204788"/>
                  <a:pt x="2565083" y="195263"/>
                </a:cubicBezTo>
                <a:cubicBezTo>
                  <a:pt x="2576512" y="187642"/>
                  <a:pt x="2587942" y="180022"/>
                  <a:pt x="2587942" y="169545"/>
                </a:cubicBezTo>
                <a:cubicBezTo>
                  <a:pt x="2587942" y="162878"/>
                  <a:pt x="2583180" y="157163"/>
                  <a:pt x="2567940" y="157163"/>
                </a:cubicBezTo>
                <a:cubicBezTo>
                  <a:pt x="2532698" y="157163"/>
                  <a:pt x="2485073" y="198120"/>
                  <a:pt x="2470785" y="252413"/>
                </a:cubicBezTo>
                <a:cubicBezTo>
                  <a:pt x="2453640" y="270510"/>
                  <a:pt x="2436495" y="280035"/>
                  <a:pt x="2415540" y="280035"/>
                </a:cubicBezTo>
                <a:cubicBezTo>
                  <a:pt x="2394585" y="280035"/>
                  <a:pt x="2381250" y="261938"/>
                  <a:pt x="2381250" y="229553"/>
                </a:cubicBezTo>
                <a:cubicBezTo>
                  <a:pt x="2381250" y="151447"/>
                  <a:pt x="2465070" y="40005"/>
                  <a:pt x="2502217" y="40005"/>
                </a:cubicBezTo>
                <a:cubicBezTo>
                  <a:pt x="2524125" y="40005"/>
                  <a:pt x="2506980" y="74295"/>
                  <a:pt x="2502217" y="81915"/>
                </a:cubicBezTo>
                <a:cubicBezTo>
                  <a:pt x="2496503" y="92392"/>
                  <a:pt x="2502217" y="101917"/>
                  <a:pt x="2511742" y="101917"/>
                </a:cubicBezTo>
                <a:cubicBezTo>
                  <a:pt x="2534603" y="101917"/>
                  <a:pt x="2553653" y="75247"/>
                  <a:pt x="2553653" y="48578"/>
                </a:cubicBezTo>
                <a:cubicBezTo>
                  <a:pt x="2553653" y="28575"/>
                  <a:pt x="2542223" y="0"/>
                  <a:pt x="2501265" y="0"/>
                </a:cubicBezTo>
                <a:cubicBezTo>
                  <a:pt x="2434590" y="0"/>
                  <a:pt x="2311717" y="133350"/>
                  <a:pt x="2311717" y="247650"/>
                </a:cubicBezTo>
                <a:cubicBezTo>
                  <a:pt x="2312670" y="300038"/>
                  <a:pt x="2338388" y="343853"/>
                  <a:pt x="2394585" y="343853"/>
                </a:cubicBezTo>
                <a:moveTo>
                  <a:pt x="1039178" y="473392"/>
                </a:moveTo>
                <a:lnTo>
                  <a:pt x="1039178" y="473392"/>
                </a:lnTo>
                <a:cubicBezTo>
                  <a:pt x="1024890" y="472440"/>
                  <a:pt x="1017270" y="455295"/>
                  <a:pt x="1017270" y="433388"/>
                </a:cubicBezTo>
                <a:cubicBezTo>
                  <a:pt x="1017270" y="410528"/>
                  <a:pt x="1032510" y="360045"/>
                  <a:pt x="1038225" y="336232"/>
                </a:cubicBezTo>
                <a:cubicBezTo>
                  <a:pt x="1043940" y="312420"/>
                  <a:pt x="1046797" y="273367"/>
                  <a:pt x="1024890" y="250507"/>
                </a:cubicBezTo>
                <a:cubicBezTo>
                  <a:pt x="1107757" y="217170"/>
                  <a:pt x="1230630" y="103822"/>
                  <a:pt x="1246823" y="79057"/>
                </a:cubicBezTo>
                <a:cubicBezTo>
                  <a:pt x="1262063" y="54292"/>
                  <a:pt x="1265873" y="21907"/>
                  <a:pt x="1243965" y="6667"/>
                </a:cubicBezTo>
                <a:cubicBezTo>
                  <a:pt x="1222057" y="-9525"/>
                  <a:pt x="1186815" y="11430"/>
                  <a:pt x="1165860" y="41910"/>
                </a:cubicBezTo>
                <a:cubicBezTo>
                  <a:pt x="1107757" y="124778"/>
                  <a:pt x="1073467" y="165735"/>
                  <a:pt x="1034415" y="200025"/>
                </a:cubicBezTo>
                <a:cubicBezTo>
                  <a:pt x="1003935" y="226695"/>
                  <a:pt x="988695" y="226695"/>
                  <a:pt x="974407" y="228600"/>
                </a:cubicBezTo>
                <a:cubicBezTo>
                  <a:pt x="979170" y="220980"/>
                  <a:pt x="1030605" y="136207"/>
                  <a:pt x="1052513" y="108585"/>
                </a:cubicBezTo>
                <a:cubicBezTo>
                  <a:pt x="1077278" y="75247"/>
                  <a:pt x="1046797" y="62865"/>
                  <a:pt x="1016317" y="84772"/>
                </a:cubicBezTo>
                <a:cubicBezTo>
                  <a:pt x="1009650" y="88582"/>
                  <a:pt x="962025" y="121920"/>
                  <a:pt x="903922" y="152400"/>
                </a:cubicBezTo>
                <a:cubicBezTo>
                  <a:pt x="800100" y="203835"/>
                  <a:pt x="775335" y="228600"/>
                  <a:pt x="775335" y="260985"/>
                </a:cubicBezTo>
                <a:cubicBezTo>
                  <a:pt x="775335" y="275272"/>
                  <a:pt x="785813" y="293370"/>
                  <a:pt x="805815" y="293370"/>
                </a:cubicBezTo>
                <a:cubicBezTo>
                  <a:pt x="845820" y="293370"/>
                  <a:pt x="886778" y="220980"/>
                  <a:pt x="905828" y="202882"/>
                </a:cubicBezTo>
                <a:cubicBezTo>
                  <a:pt x="913447" y="196215"/>
                  <a:pt x="930592" y="180022"/>
                  <a:pt x="938213" y="180022"/>
                </a:cubicBezTo>
                <a:cubicBezTo>
                  <a:pt x="940117" y="180022"/>
                  <a:pt x="942022" y="180975"/>
                  <a:pt x="942022" y="185738"/>
                </a:cubicBezTo>
                <a:cubicBezTo>
                  <a:pt x="942022" y="200025"/>
                  <a:pt x="915353" y="239078"/>
                  <a:pt x="873442" y="283845"/>
                </a:cubicBezTo>
                <a:cubicBezTo>
                  <a:pt x="813435" y="348615"/>
                  <a:pt x="763905" y="375285"/>
                  <a:pt x="763905" y="417195"/>
                </a:cubicBezTo>
                <a:cubicBezTo>
                  <a:pt x="763905" y="443865"/>
                  <a:pt x="783907" y="459105"/>
                  <a:pt x="805815" y="459105"/>
                </a:cubicBezTo>
                <a:cubicBezTo>
                  <a:pt x="852488" y="459105"/>
                  <a:pt x="883920" y="397192"/>
                  <a:pt x="902017" y="365760"/>
                </a:cubicBezTo>
                <a:cubicBezTo>
                  <a:pt x="909638" y="353378"/>
                  <a:pt x="950595" y="277178"/>
                  <a:pt x="959167" y="260032"/>
                </a:cubicBezTo>
                <a:cubicBezTo>
                  <a:pt x="967740" y="264795"/>
                  <a:pt x="973455" y="274320"/>
                  <a:pt x="970597" y="295275"/>
                </a:cubicBezTo>
                <a:cubicBezTo>
                  <a:pt x="964882" y="331470"/>
                  <a:pt x="932497" y="376238"/>
                  <a:pt x="932497" y="438150"/>
                </a:cubicBezTo>
                <a:cubicBezTo>
                  <a:pt x="932497" y="488632"/>
                  <a:pt x="979170" y="503872"/>
                  <a:pt x="997267" y="503872"/>
                </a:cubicBezTo>
                <a:cubicBezTo>
                  <a:pt x="1014413" y="503872"/>
                  <a:pt x="1037272" y="497205"/>
                  <a:pt x="1042988" y="480060"/>
                </a:cubicBezTo>
                <a:cubicBezTo>
                  <a:pt x="1044892" y="477203"/>
                  <a:pt x="1042988" y="474345"/>
                  <a:pt x="1039178" y="473392"/>
                </a:cubicBezTo>
                <a:moveTo>
                  <a:pt x="511492" y="174307"/>
                </a:moveTo>
                <a:cubicBezTo>
                  <a:pt x="512445" y="174307"/>
                  <a:pt x="514350" y="174307"/>
                  <a:pt x="514350" y="178117"/>
                </a:cubicBezTo>
                <a:cubicBezTo>
                  <a:pt x="514350" y="197167"/>
                  <a:pt x="465772" y="259080"/>
                  <a:pt x="440055" y="283845"/>
                </a:cubicBezTo>
                <a:cubicBezTo>
                  <a:pt x="377190" y="345757"/>
                  <a:pt x="330517" y="375285"/>
                  <a:pt x="330517" y="417195"/>
                </a:cubicBezTo>
                <a:cubicBezTo>
                  <a:pt x="330517" y="443865"/>
                  <a:pt x="351472" y="459105"/>
                  <a:pt x="373380" y="459105"/>
                </a:cubicBezTo>
                <a:cubicBezTo>
                  <a:pt x="420053" y="459105"/>
                  <a:pt x="451485" y="397192"/>
                  <a:pt x="469582" y="365760"/>
                </a:cubicBezTo>
                <a:cubicBezTo>
                  <a:pt x="477203" y="353378"/>
                  <a:pt x="518160" y="277178"/>
                  <a:pt x="526732" y="260032"/>
                </a:cubicBezTo>
                <a:cubicBezTo>
                  <a:pt x="536257" y="264795"/>
                  <a:pt x="541020" y="274320"/>
                  <a:pt x="538163" y="295275"/>
                </a:cubicBezTo>
                <a:cubicBezTo>
                  <a:pt x="532447" y="331470"/>
                  <a:pt x="500063" y="376238"/>
                  <a:pt x="500063" y="438150"/>
                </a:cubicBezTo>
                <a:cubicBezTo>
                  <a:pt x="500063" y="488632"/>
                  <a:pt x="543878" y="503872"/>
                  <a:pt x="565785" y="503872"/>
                </a:cubicBezTo>
                <a:cubicBezTo>
                  <a:pt x="586740" y="503872"/>
                  <a:pt x="605790" y="497205"/>
                  <a:pt x="611505" y="480060"/>
                </a:cubicBezTo>
                <a:cubicBezTo>
                  <a:pt x="612457" y="477203"/>
                  <a:pt x="611505" y="473392"/>
                  <a:pt x="606742" y="473392"/>
                </a:cubicBezTo>
                <a:cubicBezTo>
                  <a:pt x="592455" y="472440"/>
                  <a:pt x="584835" y="455295"/>
                  <a:pt x="584835" y="433388"/>
                </a:cubicBezTo>
                <a:cubicBezTo>
                  <a:pt x="584835" y="410528"/>
                  <a:pt x="600075" y="360045"/>
                  <a:pt x="605790" y="336232"/>
                </a:cubicBezTo>
                <a:cubicBezTo>
                  <a:pt x="611505" y="312420"/>
                  <a:pt x="614363" y="273367"/>
                  <a:pt x="592455" y="250507"/>
                </a:cubicBezTo>
                <a:cubicBezTo>
                  <a:pt x="675322" y="217170"/>
                  <a:pt x="798195" y="103822"/>
                  <a:pt x="813435" y="79057"/>
                </a:cubicBezTo>
                <a:cubicBezTo>
                  <a:pt x="829628" y="54292"/>
                  <a:pt x="833438" y="21907"/>
                  <a:pt x="811530" y="6667"/>
                </a:cubicBezTo>
                <a:cubicBezTo>
                  <a:pt x="789622" y="-9525"/>
                  <a:pt x="754380" y="11430"/>
                  <a:pt x="733425" y="41910"/>
                </a:cubicBezTo>
                <a:cubicBezTo>
                  <a:pt x="676275" y="124778"/>
                  <a:pt x="641032" y="165735"/>
                  <a:pt x="601980" y="200025"/>
                </a:cubicBezTo>
                <a:cubicBezTo>
                  <a:pt x="571500" y="226695"/>
                  <a:pt x="556260" y="226695"/>
                  <a:pt x="541972" y="228600"/>
                </a:cubicBezTo>
                <a:cubicBezTo>
                  <a:pt x="541972" y="227647"/>
                  <a:pt x="599122" y="136207"/>
                  <a:pt x="616267" y="113347"/>
                </a:cubicBezTo>
                <a:cubicBezTo>
                  <a:pt x="634365" y="88582"/>
                  <a:pt x="615315" y="75247"/>
                  <a:pt x="583882" y="83820"/>
                </a:cubicBezTo>
                <a:cubicBezTo>
                  <a:pt x="493395" y="108585"/>
                  <a:pt x="394335" y="175260"/>
                  <a:pt x="320040" y="261938"/>
                </a:cubicBezTo>
                <a:cubicBezTo>
                  <a:pt x="332422" y="232410"/>
                  <a:pt x="336232" y="223838"/>
                  <a:pt x="345757" y="204788"/>
                </a:cubicBezTo>
                <a:cubicBezTo>
                  <a:pt x="354330" y="188595"/>
                  <a:pt x="363855" y="173355"/>
                  <a:pt x="374332" y="158115"/>
                </a:cubicBezTo>
                <a:cubicBezTo>
                  <a:pt x="393382" y="141922"/>
                  <a:pt x="412432" y="121920"/>
                  <a:pt x="412432" y="107632"/>
                </a:cubicBezTo>
                <a:cubicBezTo>
                  <a:pt x="412432" y="91440"/>
                  <a:pt x="398145" y="85725"/>
                  <a:pt x="388620" y="85725"/>
                </a:cubicBezTo>
                <a:cubicBezTo>
                  <a:pt x="372428" y="85725"/>
                  <a:pt x="360045" y="99060"/>
                  <a:pt x="353378" y="108585"/>
                </a:cubicBezTo>
                <a:cubicBezTo>
                  <a:pt x="349567" y="114300"/>
                  <a:pt x="338138" y="134303"/>
                  <a:pt x="329565" y="142875"/>
                </a:cubicBezTo>
                <a:cubicBezTo>
                  <a:pt x="295275" y="177165"/>
                  <a:pt x="248603" y="216217"/>
                  <a:pt x="199072" y="252413"/>
                </a:cubicBezTo>
                <a:cubicBezTo>
                  <a:pt x="231457" y="194310"/>
                  <a:pt x="282892" y="121920"/>
                  <a:pt x="305753" y="66675"/>
                </a:cubicBezTo>
                <a:cubicBezTo>
                  <a:pt x="320992" y="28575"/>
                  <a:pt x="288607" y="24765"/>
                  <a:pt x="257175" y="50482"/>
                </a:cubicBezTo>
                <a:cubicBezTo>
                  <a:pt x="233363" y="69532"/>
                  <a:pt x="221932" y="82867"/>
                  <a:pt x="164782" y="112395"/>
                </a:cubicBezTo>
                <a:cubicBezTo>
                  <a:pt x="62865" y="164782"/>
                  <a:pt x="38100" y="188595"/>
                  <a:pt x="38100" y="220028"/>
                </a:cubicBezTo>
                <a:cubicBezTo>
                  <a:pt x="38100" y="234315"/>
                  <a:pt x="47625" y="252413"/>
                  <a:pt x="68580" y="252413"/>
                </a:cubicBezTo>
                <a:cubicBezTo>
                  <a:pt x="108585" y="252413"/>
                  <a:pt x="148590" y="180022"/>
                  <a:pt x="167640" y="162878"/>
                </a:cubicBezTo>
                <a:cubicBezTo>
                  <a:pt x="175260" y="155257"/>
                  <a:pt x="191453" y="140970"/>
                  <a:pt x="198120" y="140970"/>
                </a:cubicBezTo>
                <a:cubicBezTo>
                  <a:pt x="200978" y="140970"/>
                  <a:pt x="201930" y="141922"/>
                  <a:pt x="201930" y="146685"/>
                </a:cubicBezTo>
                <a:cubicBezTo>
                  <a:pt x="201930" y="160972"/>
                  <a:pt x="162878" y="217170"/>
                  <a:pt x="134303" y="249555"/>
                </a:cubicBezTo>
                <a:cubicBezTo>
                  <a:pt x="94297" y="296228"/>
                  <a:pt x="63817" y="318135"/>
                  <a:pt x="29528" y="357188"/>
                </a:cubicBezTo>
                <a:cubicBezTo>
                  <a:pt x="16192" y="372428"/>
                  <a:pt x="0" y="390525"/>
                  <a:pt x="0" y="414338"/>
                </a:cubicBezTo>
                <a:cubicBezTo>
                  <a:pt x="0" y="439103"/>
                  <a:pt x="21907" y="460057"/>
                  <a:pt x="49530" y="460057"/>
                </a:cubicBezTo>
                <a:cubicBezTo>
                  <a:pt x="67628" y="460057"/>
                  <a:pt x="82867" y="449580"/>
                  <a:pt x="99060" y="424815"/>
                </a:cubicBezTo>
                <a:cubicBezTo>
                  <a:pt x="138113" y="362903"/>
                  <a:pt x="196215" y="322897"/>
                  <a:pt x="242888" y="283845"/>
                </a:cubicBezTo>
                <a:cubicBezTo>
                  <a:pt x="221932" y="325755"/>
                  <a:pt x="171450" y="386715"/>
                  <a:pt x="171450" y="421957"/>
                </a:cubicBezTo>
                <a:cubicBezTo>
                  <a:pt x="171450" y="440055"/>
                  <a:pt x="186690" y="460057"/>
                  <a:pt x="213360" y="460057"/>
                </a:cubicBezTo>
                <a:cubicBezTo>
                  <a:pt x="228600" y="460057"/>
                  <a:pt x="240982" y="447675"/>
                  <a:pt x="245745" y="440055"/>
                </a:cubicBezTo>
                <a:cubicBezTo>
                  <a:pt x="253365" y="426720"/>
                  <a:pt x="259080" y="406717"/>
                  <a:pt x="274320" y="381953"/>
                </a:cubicBezTo>
                <a:cubicBezTo>
                  <a:pt x="329565" y="287655"/>
                  <a:pt x="478155" y="174307"/>
                  <a:pt x="511492" y="174307"/>
                </a:cubicBezTo>
                <a:moveTo>
                  <a:pt x="2202180" y="308610"/>
                </a:moveTo>
                <a:lnTo>
                  <a:pt x="2189798" y="320040"/>
                </a:lnTo>
                <a:cubicBezTo>
                  <a:pt x="2167890" y="339090"/>
                  <a:pt x="2145983" y="356235"/>
                  <a:pt x="2124075" y="370522"/>
                </a:cubicBezTo>
                <a:cubicBezTo>
                  <a:pt x="2139315" y="345757"/>
                  <a:pt x="2177415" y="292417"/>
                  <a:pt x="2183130" y="266700"/>
                </a:cubicBezTo>
                <a:cubicBezTo>
                  <a:pt x="2189798" y="240982"/>
                  <a:pt x="2169795" y="230505"/>
                  <a:pt x="2144078" y="246697"/>
                </a:cubicBezTo>
                <a:cubicBezTo>
                  <a:pt x="2114550" y="264795"/>
                  <a:pt x="2086928" y="350520"/>
                  <a:pt x="2046923" y="350520"/>
                </a:cubicBezTo>
                <a:cubicBezTo>
                  <a:pt x="2039303" y="350520"/>
                  <a:pt x="2034540" y="346710"/>
                  <a:pt x="2034540" y="339090"/>
                </a:cubicBezTo>
                <a:cubicBezTo>
                  <a:pt x="2034540" y="314325"/>
                  <a:pt x="2073592" y="263842"/>
                  <a:pt x="2143125" y="236220"/>
                </a:cubicBezTo>
                <a:cubicBezTo>
                  <a:pt x="2154555" y="232410"/>
                  <a:pt x="2158365" y="224790"/>
                  <a:pt x="2158365" y="219075"/>
                </a:cubicBezTo>
                <a:cubicBezTo>
                  <a:pt x="2158365" y="217170"/>
                  <a:pt x="2158365" y="204788"/>
                  <a:pt x="2136458" y="204788"/>
                </a:cubicBezTo>
                <a:cubicBezTo>
                  <a:pt x="2066925" y="204788"/>
                  <a:pt x="1974532" y="285750"/>
                  <a:pt x="1961198" y="346710"/>
                </a:cubicBezTo>
                <a:cubicBezTo>
                  <a:pt x="1947863" y="360045"/>
                  <a:pt x="1924050" y="381000"/>
                  <a:pt x="1892617" y="393382"/>
                </a:cubicBezTo>
                <a:cubicBezTo>
                  <a:pt x="1926907" y="344805"/>
                  <a:pt x="1956435" y="304800"/>
                  <a:pt x="1972628" y="263842"/>
                </a:cubicBezTo>
                <a:cubicBezTo>
                  <a:pt x="1990725" y="216217"/>
                  <a:pt x="1965007" y="210503"/>
                  <a:pt x="1938338" y="223838"/>
                </a:cubicBezTo>
                <a:cubicBezTo>
                  <a:pt x="1912620" y="237172"/>
                  <a:pt x="1894523" y="275272"/>
                  <a:pt x="1886903" y="289560"/>
                </a:cubicBezTo>
                <a:cubicBezTo>
                  <a:pt x="1879282" y="303847"/>
                  <a:pt x="1873567" y="321945"/>
                  <a:pt x="1850707" y="340042"/>
                </a:cubicBezTo>
                <a:cubicBezTo>
                  <a:pt x="1827848" y="358140"/>
                  <a:pt x="1804988" y="355282"/>
                  <a:pt x="1821180" y="320040"/>
                </a:cubicBezTo>
                <a:cubicBezTo>
                  <a:pt x="1835467" y="288607"/>
                  <a:pt x="1868805" y="255270"/>
                  <a:pt x="1897380" y="240030"/>
                </a:cubicBezTo>
                <a:cubicBezTo>
                  <a:pt x="1904048" y="236220"/>
                  <a:pt x="1909763" y="234315"/>
                  <a:pt x="1909763" y="224790"/>
                </a:cubicBezTo>
                <a:cubicBezTo>
                  <a:pt x="1909763" y="210503"/>
                  <a:pt x="1892617" y="200978"/>
                  <a:pt x="1868805" y="210503"/>
                </a:cubicBezTo>
                <a:cubicBezTo>
                  <a:pt x="1836420" y="224790"/>
                  <a:pt x="1821180" y="234315"/>
                  <a:pt x="1793557" y="234315"/>
                </a:cubicBezTo>
                <a:cubicBezTo>
                  <a:pt x="1771650" y="234315"/>
                  <a:pt x="1760220" y="228600"/>
                  <a:pt x="1751648" y="224790"/>
                </a:cubicBezTo>
                <a:cubicBezTo>
                  <a:pt x="1739265" y="219075"/>
                  <a:pt x="1729740" y="220980"/>
                  <a:pt x="1724978" y="222885"/>
                </a:cubicBezTo>
                <a:cubicBezTo>
                  <a:pt x="1720215" y="223838"/>
                  <a:pt x="1713548" y="228600"/>
                  <a:pt x="1707832" y="234315"/>
                </a:cubicBezTo>
                <a:cubicBezTo>
                  <a:pt x="1703070" y="239078"/>
                  <a:pt x="1699260" y="247650"/>
                  <a:pt x="1698307" y="252413"/>
                </a:cubicBezTo>
                <a:cubicBezTo>
                  <a:pt x="1691640" y="291465"/>
                  <a:pt x="1658303" y="360045"/>
                  <a:pt x="1633538" y="360045"/>
                </a:cubicBezTo>
                <a:cubicBezTo>
                  <a:pt x="1624965" y="360045"/>
                  <a:pt x="1615440" y="357188"/>
                  <a:pt x="1618298" y="337185"/>
                </a:cubicBezTo>
                <a:cubicBezTo>
                  <a:pt x="1622107" y="304800"/>
                  <a:pt x="1661160" y="261938"/>
                  <a:pt x="1670685" y="253365"/>
                </a:cubicBezTo>
                <a:cubicBezTo>
                  <a:pt x="1679257" y="243840"/>
                  <a:pt x="1696403" y="238125"/>
                  <a:pt x="1697355" y="228600"/>
                </a:cubicBezTo>
                <a:cubicBezTo>
                  <a:pt x="1698307" y="220980"/>
                  <a:pt x="1693545" y="211455"/>
                  <a:pt x="1677353" y="211455"/>
                </a:cubicBezTo>
                <a:cubicBezTo>
                  <a:pt x="1624965" y="211455"/>
                  <a:pt x="1554480" y="283845"/>
                  <a:pt x="1547813" y="349567"/>
                </a:cubicBezTo>
                <a:cubicBezTo>
                  <a:pt x="1539240" y="357188"/>
                  <a:pt x="1529715" y="364807"/>
                  <a:pt x="1518285" y="364807"/>
                </a:cubicBezTo>
                <a:cubicBezTo>
                  <a:pt x="1494473" y="364807"/>
                  <a:pt x="1486853" y="341947"/>
                  <a:pt x="1488757" y="323850"/>
                </a:cubicBezTo>
                <a:cubicBezTo>
                  <a:pt x="1552575" y="266700"/>
                  <a:pt x="1677353" y="131445"/>
                  <a:pt x="1677353" y="46672"/>
                </a:cubicBezTo>
                <a:cubicBezTo>
                  <a:pt x="1677353" y="24765"/>
                  <a:pt x="1667828" y="14288"/>
                  <a:pt x="1649730" y="14288"/>
                </a:cubicBezTo>
                <a:cubicBezTo>
                  <a:pt x="1604963" y="14288"/>
                  <a:pt x="1542098" y="80010"/>
                  <a:pt x="1502092" y="130492"/>
                </a:cubicBezTo>
                <a:cubicBezTo>
                  <a:pt x="1454467" y="193357"/>
                  <a:pt x="1423988" y="268605"/>
                  <a:pt x="1413510" y="325755"/>
                </a:cubicBezTo>
                <a:cubicBezTo>
                  <a:pt x="1378267" y="356235"/>
                  <a:pt x="1363980" y="358140"/>
                  <a:pt x="1348740" y="358140"/>
                </a:cubicBezTo>
                <a:cubicBezTo>
                  <a:pt x="1327785" y="358140"/>
                  <a:pt x="1320165" y="342900"/>
                  <a:pt x="1321117" y="330517"/>
                </a:cubicBezTo>
                <a:cubicBezTo>
                  <a:pt x="1380173" y="276225"/>
                  <a:pt x="1485900" y="145732"/>
                  <a:pt x="1485900" y="83820"/>
                </a:cubicBezTo>
                <a:cubicBezTo>
                  <a:pt x="1485900" y="64770"/>
                  <a:pt x="1475423" y="56197"/>
                  <a:pt x="1457325" y="56197"/>
                </a:cubicBezTo>
                <a:cubicBezTo>
                  <a:pt x="1416367" y="56197"/>
                  <a:pt x="1359217" y="99060"/>
                  <a:pt x="1317307" y="155257"/>
                </a:cubicBezTo>
                <a:cubicBezTo>
                  <a:pt x="1276350" y="212407"/>
                  <a:pt x="1249680" y="278130"/>
                  <a:pt x="1242060" y="338138"/>
                </a:cubicBezTo>
                <a:cubicBezTo>
                  <a:pt x="1211580" y="365760"/>
                  <a:pt x="1183005" y="371475"/>
                  <a:pt x="1169670" y="371475"/>
                </a:cubicBezTo>
                <a:cubicBezTo>
                  <a:pt x="1155382" y="371475"/>
                  <a:pt x="1149667" y="362903"/>
                  <a:pt x="1147763" y="360045"/>
                </a:cubicBezTo>
                <a:cubicBezTo>
                  <a:pt x="1174432" y="343853"/>
                  <a:pt x="1237298" y="304800"/>
                  <a:pt x="1237298" y="245745"/>
                </a:cubicBezTo>
                <a:cubicBezTo>
                  <a:pt x="1237298" y="216217"/>
                  <a:pt x="1217295" y="202882"/>
                  <a:pt x="1198245" y="202882"/>
                </a:cubicBezTo>
                <a:cubicBezTo>
                  <a:pt x="1148715" y="202882"/>
                  <a:pt x="1069657" y="265747"/>
                  <a:pt x="1069657" y="351472"/>
                </a:cubicBezTo>
                <a:cubicBezTo>
                  <a:pt x="1069657" y="352425"/>
                  <a:pt x="1069657" y="358140"/>
                  <a:pt x="1069657" y="360045"/>
                </a:cubicBezTo>
                <a:cubicBezTo>
                  <a:pt x="1046797" y="367665"/>
                  <a:pt x="1031557" y="375285"/>
                  <a:pt x="1035367" y="392430"/>
                </a:cubicBezTo>
                <a:cubicBezTo>
                  <a:pt x="1038225" y="406717"/>
                  <a:pt x="1057275" y="405765"/>
                  <a:pt x="1081088" y="398145"/>
                </a:cubicBezTo>
                <a:cubicBezTo>
                  <a:pt x="1086803" y="408622"/>
                  <a:pt x="1109663" y="424815"/>
                  <a:pt x="1143000" y="424815"/>
                </a:cubicBezTo>
                <a:cubicBezTo>
                  <a:pt x="1187767" y="424815"/>
                  <a:pt x="1222057" y="403860"/>
                  <a:pt x="1249680" y="380047"/>
                </a:cubicBezTo>
                <a:cubicBezTo>
                  <a:pt x="1261110" y="406717"/>
                  <a:pt x="1288732" y="421005"/>
                  <a:pt x="1318260" y="421005"/>
                </a:cubicBezTo>
                <a:cubicBezTo>
                  <a:pt x="1354455" y="421005"/>
                  <a:pt x="1388745" y="397192"/>
                  <a:pt x="1416367" y="374332"/>
                </a:cubicBezTo>
                <a:cubicBezTo>
                  <a:pt x="1419225" y="395288"/>
                  <a:pt x="1440180" y="426720"/>
                  <a:pt x="1475423" y="426720"/>
                </a:cubicBezTo>
                <a:cubicBezTo>
                  <a:pt x="1508760" y="426720"/>
                  <a:pt x="1533525" y="407670"/>
                  <a:pt x="1553528" y="387667"/>
                </a:cubicBezTo>
                <a:cubicBezTo>
                  <a:pt x="1558290" y="408622"/>
                  <a:pt x="1577340" y="424815"/>
                  <a:pt x="1602105" y="424815"/>
                </a:cubicBezTo>
                <a:cubicBezTo>
                  <a:pt x="1684973" y="424815"/>
                  <a:pt x="1731645" y="307657"/>
                  <a:pt x="1742123" y="265747"/>
                </a:cubicBezTo>
                <a:cubicBezTo>
                  <a:pt x="1743075" y="260032"/>
                  <a:pt x="1748790" y="259080"/>
                  <a:pt x="1752600" y="260985"/>
                </a:cubicBezTo>
                <a:cubicBezTo>
                  <a:pt x="1767840" y="265747"/>
                  <a:pt x="1775460" y="268605"/>
                  <a:pt x="1795463" y="266700"/>
                </a:cubicBezTo>
                <a:cubicBezTo>
                  <a:pt x="1764030" y="291465"/>
                  <a:pt x="1736407" y="334328"/>
                  <a:pt x="1736407" y="364807"/>
                </a:cubicBezTo>
                <a:cubicBezTo>
                  <a:pt x="1736407" y="395288"/>
                  <a:pt x="1763078" y="409575"/>
                  <a:pt x="1783080" y="409575"/>
                </a:cubicBezTo>
                <a:cubicBezTo>
                  <a:pt x="1803082" y="409575"/>
                  <a:pt x="1828800" y="397192"/>
                  <a:pt x="1844992" y="381000"/>
                </a:cubicBezTo>
                <a:cubicBezTo>
                  <a:pt x="1841182" y="390525"/>
                  <a:pt x="1834515" y="403860"/>
                  <a:pt x="1824990" y="414338"/>
                </a:cubicBezTo>
                <a:cubicBezTo>
                  <a:pt x="1806892" y="419100"/>
                  <a:pt x="1754505" y="438150"/>
                  <a:pt x="1722120" y="458153"/>
                </a:cubicBezTo>
                <a:cubicBezTo>
                  <a:pt x="1690688" y="477203"/>
                  <a:pt x="1660207" y="507682"/>
                  <a:pt x="1660207" y="542925"/>
                </a:cubicBezTo>
                <a:cubicBezTo>
                  <a:pt x="1660207" y="561975"/>
                  <a:pt x="1675448" y="583882"/>
                  <a:pt x="1711642" y="583882"/>
                </a:cubicBezTo>
                <a:cubicBezTo>
                  <a:pt x="1772603" y="583882"/>
                  <a:pt x="1815465" y="543878"/>
                  <a:pt x="1872615" y="440055"/>
                </a:cubicBezTo>
                <a:cubicBezTo>
                  <a:pt x="1920240" y="420053"/>
                  <a:pt x="1948815" y="401955"/>
                  <a:pt x="1967865" y="385763"/>
                </a:cubicBezTo>
                <a:cubicBezTo>
                  <a:pt x="1975485" y="400050"/>
                  <a:pt x="1991678" y="406717"/>
                  <a:pt x="2006917" y="406717"/>
                </a:cubicBezTo>
                <a:cubicBezTo>
                  <a:pt x="2030730" y="406717"/>
                  <a:pt x="2044065" y="400050"/>
                  <a:pt x="2063115" y="385763"/>
                </a:cubicBezTo>
                <a:cubicBezTo>
                  <a:pt x="2061210" y="392430"/>
                  <a:pt x="2056448" y="401955"/>
                  <a:pt x="2050732" y="410528"/>
                </a:cubicBezTo>
                <a:cubicBezTo>
                  <a:pt x="2016442" y="424815"/>
                  <a:pt x="1975485" y="443865"/>
                  <a:pt x="1954530" y="456247"/>
                </a:cubicBezTo>
                <a:cubicBezTo>
                  <a:pt x="1898332" y="490538"/>
                  <a:pt x="1885950" y="520065"/>
                  <a:pt x="1885950" y="543878"/>
                </a:cubicBezTo>
                <a:cubicBezTo>
                  <a:pt x="1885950" y="558165"/>
                  <a:pt x="1898332" y="583882"/>
                  <a:pt x="1936432" y="583882"/>
                </a:cubicBezTo>
                <a:cubicBezTo>
                  <a:pt x="2017395" y="583882"/>
                  <a:pt x="2067878" y="482917"/>
                  <a:pt x="2101215" y="425767"/>
                </a:cubicBezTo>
                <a:cubicBezTo>
                  <a:pt x="2121217" y="418147"/>
                  <a:pt x="2199323" y="359092"/>
                  <a:pt x="2227898" y="332422"/>
                </a:cubicBezTo>
                <a:cubicBezTo>
                  <a:pt x="2235517" y="325755"/>
                  <a:pt x="2242185" y="319088"/>
                  <a:pt x="2236470" y="310515"/>
                </a:cubicBezTo>
                <a:cubicBezTo>
                  <a:pt x="2224088" y="299085"/>
                  <a:pt x="2212658" y="300038"/>
                  <a:pt x="2202180" y="308610"/>
                </a:cubicBezTo>
                <a:moveTo>
                  <a:pt x="1610678" y="89535"/>
                </a:moveTo>
                <a:cubicBezTo>
                  <a:pt x="1612582" y="89535"/>
                  <a:pt x="1613535" y="91440"/>
                  <a:pt x="1613535" y="94297"/>
                </a:cubicBezTo>
                <a:cubicBezTo>
                  <a:pt x="1613535" y="118110"/>
                  <a:pt x="1552575" y="212407"/>
                  <a:pt x="1497330" y="266700"/>
                </a:cubicBezTo>
                <a:cubicBezTo>
                  <a:pt x="1529715" y="168592"/>
                  <a:pt x="1596390" y="89535"/>
                  <a:pt x="1610678" y="89535"/>
                </a:cubicBezTo>
                <a:moveTo>
                  <a:pt x="1417320" y="124778"/>
                </a:moveTo>
                <a:cubicBezTo>
                  <a:pt x="1419225" y="124778"/>
                  <a:pt x="1420178" y="126682"/>
                  <a:pt x="1420178" y="129540"/>
                </a:cubicBezTo>
                <a:cubicBezTo>
                  <a:pt x="1420178" y="146685"/>
                  <a:pt x="1376363" y="225742"/>
                  <a:pt x="1321117" y="280988"/>
                </a:cubicBezTo>
                <a:cubicBezTo>
                  <a:pt x="1350645" y="191453"/>
                  <a:pt x="1397317" y="124778"/>
                  <a:pt x="1417320" y="124778"/>
                </a:cubicBezTo>
                <a:moveTo>
                  <a:pt x="1135380" y="326707"/>
                </a:moveTo>
                <a:cubicBezTo>
                  <a:pt x="1137285" y="284797"/>
                  <a:pt x="1171575" y="252413"/>
                  <a:pt x="1183957" y="252413"/>
                </a:cubicBezTo>
                <a:cubicBezTo>
                  <a:pt x="1188720" y="252413"/>
                  <a:pt x="1191578" y="255270"/>
                  <a:pt x="1191578" y="260985"/>
                </a:cubicBezTo>
                <a:cubicBezTo>
                  <a:pt x="1190625" y="276225"/>
                  <a:pt x="1170623" y="307657"/>
                  <a:pt x="1135380" y="326707"/>
                </a:cubicBezTo>
                <a:moveTo>
                  <a:pt x="2664142" y="373380"/>
                </a:moveTo>
                <a:cubicBezTo>
                  <a:pt x="2627948" y="363855"/>
                  <a:pt x="2586037" y="360997"/>
                  <a:pt x="2546985" y="360997"/>
                </a:cubicBezTo>
                <a:cubicBezTo>
                  <a:pt x="2468880" y="360997"/>
                  <a:pt x="2370773" y="376238"/>
                  <a:pt x="2317433" y="406717"/>
                </a:cubicBezTo>
                <a:cubicBezTo>
                  <a:pt x="2288858" y="422910"/>
                  <a:pt x="2308860" y="455295"/>
                  <a:pt x="2337435" y="455295"/>
                </a:cubicBezTo>
                <a:cubicBezTo>
                  <a:pt x="2366963" y="455295"/>
                  <a:pt x="2439353" y="416242"/>
                  <a:pt x="2493645" y="402907"/>
                </a:cubicBezTo>
                <a:cubicBezTo>
                  <a:pt x="2548890" y="390525"/>
                  <a:pt x="2606040" y="383857"/>
                  <a:pt x="2643187" y="386715"/>
                </a:cubicBezTo>
                <a:cubicBezTo>
                  <a:pt x="2670810" y="388620"/>
                  <a:pt x="2667000" y="374332"/>
                  <a:pt x="2664142" y="373380"/>
                </a:cubicBezTo>
                <a:moveTo>
                  <a:pt x="1721167" y="530542"/>
                </a:moveTo>
                <a:cubicBezTo>
                  <a:pt x="1717357" y="530542"/>
                  <a:pt x="1714500" y="527685"/>
                  <a:pt x="1714500" y="523875"/>
                </a:cubicBezTo>
                <a:cubicBezTo>
                  <a:pt x="1714500" y="498157"/>
                  <a:pt x="1771650" y="467678"/>
                  <a:pt x="1800225" y="457200"/>
                </a:cubicBezTo>
                <a:cubicBezTo>
                  <a:pt x="1787842" y="478155"/>
                  <a:pt x="1741170" y="530542"/>
                  <a:pt x="1721167" y="530542"/>
                </a:cubicBezTo>
                <a:moveTo>
                  <a:pt x="1947863" y="532447"/>
                </a:moveTo>
                <a:cubicBezTo>
                  <a:pt x="1943100" y="532447"/>
                  <a:pt x="1942148" y="529590"/>
                  <a:pt x="1942148" y="525780"/>
                </a:cubicBezTo>
                <a:cubicBezTo>
                  <a:pt x="1942148" y="502920"/>
                  <a:pt x="1993582" y="468630"/>
                  <a:pt x="2023110" y="457200"/>
                </a:cubicBezTo>
                <a:cubicBezTo>
                  <a:pt x="2006917" y="483870"/>
                  <a:pt x="1965007" y="532447"/>
                  <a:pt x="1947863" y="532447"/>
                </a:cubicBezTo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2E7605-495F-86E0-6BC0-1516EBB1EF83}"/>
              </a:ext>
            </a:extLst>
          </p:cNvPr>
          <p:cNvCxnSpPr>
            <a:cxnSpLocks/>
          </p:cNvCxnSpPr>
          <p:nvPr userDrawn="1"/>
        </p:nvCxnSpPr>
        <p:spPr>
          <a:xfrm flipH="1">
            <a:off x="307975" y="6314828"/>
            <a:ext cx="1154545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8903EF7B-506C-27E3-B389-76D244FFD3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8930" y="0"/>
            <a:ext cx="5080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7B78D1-D695-7372-C68D-1E520384F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20" y="365125"/>
            <a:ext cx="6886543" cy="1325563"/>
          </a:xfrm>
        </p:spPr>
        <p:txBody>
          <a:bodyPr lIns="0" tIns="0" rIns="0" bIns="0" anchor="t">
            <a:noAutofit/>
          </a:bodyPr>
          <a:lstStyle>
            <a:lvl1pPr>
              <a:defRPr sz="4400" b="1" i="0">
                <a:solidFill>
                  <a:schemeClr val="accent1"/>
                </a:solidFill>
                <a:latin typeface="Work Sans SemiBold" pitchFamily="2" charset="77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046926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5348" y="272949"/>
            <a:ext cx="3387266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900" b="1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18583" y="6325672"/>
            <a:ext cx="198322" cy="405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79" b="1" i="0">
                <a:solidFill>
                  <a:schemeClr val="tx1"/>
                </a:solidFill>
                <a:latin typeface="Work Sans" pitchFamily="2" charset="0"/>
                <a:cs typeface="Work Sans" pitchFamily="2" charset="0"/>
              </a:defRPr>
            </a:lvl1pPr>
          </a:lstStyle>
          <a:p>
            <a:pPr marL="82789">
              <a:spcBef>
                <a:spcPts val="18"/>
              </a:spcBef>
            </a:pPr>
            <a:fld id="{81D60167-4931-47E6-BA6A-407CBD079E47}" type="slidenum">
              <a:rPr lang="en-US" spc="82" smtClean="0"/>
              <a:pPr marL="82789">
                <a:spcBef>
                  <a:spcPts val="18"/>
                </a:spcBef>
              </a:pPr>
              <a:t>‹#›</a:t>
            </a:fld>
            <a:endParaRPr lang="en-US" spc="82"/>
          </a:p>
        </p:txBody>
      </p:sp>
    </p:spTree>
    <p:extLst>
      <p:ext uri="{BB962C8B-B14F-4D97-AF65-F5344CB8AC3E}">
        <p14:creationId xmlns:p14="http://schemas.microsoft.com/office/powerpoint/2010/main" val="257815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70" r:id="rId4"/>
    <p:sldLayoutId id="2147483671" r:id="rId5"/>
    <p:sldLayoutId id="2147483672" r:id="rId6"/>
    <p:sldLayoutId id="2147483674" r:id="rId7"/>
    <p:sldLayoutId id="2147483673" r:id="rId8"/>
    <p:sldLayoutId id="2147483675" r:id="rId9"/>
  </p:sldLayoutIdLst>
  <p:hf hdr="0" ftr="0" dt="0"/>
  <p:txStyles>
    <p:titleStyle>
      <a:lvl1pPr>
        <a:defRPr>
          <a:latin typeface="Work Sans" pitchFamily="2" charset="0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9CB3B7-15D0-98F6-E131-E2BEC448F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Work Sans SemiBold"/>
              </a:rPr>
              <a:t>WK Kellogg Co </a:t>
            </a:r>
            <a:br>
              <a:rPr lang="en-US"/>
            </a:br>
            <a:br>
              <a:rPr lang="en-US"/>
            </a:br>
            <a:r>
              <a:rPr lang="en-US">
                <a:latin typeface="Work Sans SemiBold"/>
              </a:rPr>
              <a:t>2025 Merchandising Catalog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CA945-A58F-C834-DCBF-C49492863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6223B-4A58-0B4E-904D-5AA07938FE4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08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E82A4D34-13EE-9166-ADA0-8A429BB1B86C}"/>
              </a:ext>
            </a:extLst>
          </p:cNvPr>
          <p:cNvSpPr/>
          <p:nvPr/>
        </p:nvSpPr>
        <p:spPr>
          <a:xfrm>
            <a:off x="287473" y="1392014"/>
            <a:ext cx="11464589" cy="490718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BBDF2C-F977-5F1C-5EEB-6D8874D28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89" y="726305"/>
            <a:ext cx="11651556" cy="164475"/>
          </a:xfrm>
        </p:spPr>
        <p:txBody>
          <a:bodyPr/>
          <a:lstStyle/>
          <a:p>
            <a:r>
              <a:rPr lang="en-US" sz="4000">
                <a:solidFill>
                  <a:schemeClr val="accent1"/>
                </a:solidFill>
              </a:rPr>
              <a:t>AWAY FROM HOME – DISPLAYS/POS</a:t>
            </a:r>
            <a:br>
              <a:rPr lang="en-US" sz="4000">
                <a:solidFill>
                  <a:schemeClr val="accent1"/>
                </a:solidFill>
              </a:rPr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20DB5-790E-4801-6AC5-A27D26B06F3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82789">
              <a:spcBef>
                <a:spcPts val="18"/>
              </a:spcBef>
            </a:pPr>
            <a:fld id="{81D60167-4931-47E6-BA6A-407CBD079E47}" type="slidenum">
              <a:rPr lang="en-US" spc="82" smtClean="0"/>
              <a:pPr marL="82789">
                <a:spcBef>
                  <a:spcPts val="18"/>
                </a:spcBef>
              </a:pPr>
              <a:t>2</a:t>
            </a:fld>
            <a:endParaRPr lang="en-US" spc="82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4EAAE9-DAB5-D3F6-CA81-294B1109B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33" y="1459342"/>
            <a:ext cx="972113" cy="26753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2DE60C-72BD-C39C-ECBB-A190129E7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766" y="1480000"/>
            <a:ext cx="652950" cy="2675117"/>
          </a:xfrm>
          <a:prstGeom prst="rect">
            <a:avLst/>
          </a:prstGeom>
        </p:spPr>
      </p:pic>
      <p:sp>
        <p:nvSpPr>
          <p:cNvPr id="24" name="Title 4">
            <a:extLst>
              <a:ext uri="{FF2B5EF4-FFF2-40B4-BE49-F238E27FC236}">
                <a16:creationId xmlns:a16="http://schemas.microsoft.com/office/drawing/2014/main" id="{4669D83B-CC5B-F3AD-DBF4-0908E6527465}"/>
              </a:ext>
            </a:extLst>
          </p:cNvPr>
          <p:cNvSpPr txBox="1">
            <a:spLocks/>
          </p:cNvSpPr>
          <p:nvPr/>
        </p:nvSpPr>
        <p:spPr>
          <a:xfrm>
            <a:off x="97161" y="55087"/>
            <a:ext cx="4465874" cy="366559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rgbClr val="0066A4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>
              <a:solidFill>
                <a:schemeClr val="accent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1C70E5C-46A0-E5F7-75C4-3289E6C538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9" b="99628" l="3636" r="90000">
                        <a14:foregroundMark x1="7273" y1="26766" x2="10000" y2="90335"/>
                        <a14:foregroundMark x1="11818" y1="92751" x2="22121" y2="95353"/>
                        <a14:foregroundMark x1="38485" y1="52974" x2="38485" y2="37361"/>
                        <a14:foregroundMark x1="32121" y1="14312" x2="32121" y2="14312"/>
                        <a14:foregroundMark x1="36970" y1="15242" x2="17273" y2="15985"/>
                        <a14:foregroundMark x1="16364" y1="17100" x2="14545" y2="18959"/>
                        <a14:foregroundMark x1="43030" y1="15428" x2="28485" y2="7621"/>
                        <a14:foregroundMark x1="25152" y1="7807" x2="17879" y2="2788"/>
                        <a14:foregroundMark x1="25455" y1="7249" x2="38182" y2="1301"/>
                        <a14:foregroundMark x1="36364" y1="5948" x2="36364" y2="5948"/>
                        <a14:foregroundMark x1="3939" y1="95725" x2="3939" y2="95725"/>
                        <a14:foregroundMark x1="5758" y1="95725" x2="5758" y2="95725"/>
                        <a14:foregroundMark x1="33030" y1="50743" x2="33636" y2="29926"/>
                        <a14:foregroundMark x1="33939" y1="30855" x2="24545" y2="51301"/>
                        <a14:foregroundMark x1="55152" y1="31227" x2="55152" y2="31227"/>
                        <a14:foregroundMark x1="54545" y1="31413" x2="52727" y2="28439"/>
                        <a14:foregroundMark x1="46364" y1="14312" x2="46364" y2="21004"/>
                        <a14:foregroundMark x1="38182" y1="99257" x2="38182" y2="99628"/>
                        <a14:backgroundMark x1="22424" y1="98141" x2="22424" y2="98141"/>
                        <a14:backgroundMark x1="30303" y1="20818" x2="30303" y2="208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062" y="1421526"/>
            <a:ext cx="1539548" cy="276969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C90706B7-C152-B1A1-E250-855894D648AE}"/>
              </a:ext>
            </a:extLst>
          </p:cNvPr>
          <p:cNvSpPr/>
          <p:nvPr/>
        </p:nvSpPr>
        <p:spPr>
          <a:xfrm>
            <a:off x="430218" y="1126563"/>
            <a:ext cx="1730513" cy="25316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/>
          </a:p>
          <a:p>
            <a:pPr algn="ctr"/>
            <a:r>
              <a:rPr lang="en-US" sz="1400" b="1"/>
              <a:t>Item: 3010012477</a:t>
            </a:r>
          </a:p>
          <a:p>
            <a:pPr algn="ctr"/>
            <a:endParaRPr lang="en-US" sz="1400" b="1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ECE265F-3D36-602A-7C6B-04DE454B93C6}"/>
              </a:ext>
            </a:extLst>
          </p:cNvPr>
          <p:cNvSpPr/>
          <p:nvPr/>
        </p:nvSpPr>
        <p:spPr>
          <a:xfrm>
            <a:off x="2268727" y="1124885"/>
            <a:ext cx="1730513" cy="25316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Item: 92822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A09D840-2E75-BB72-6545-26EFACEC5B50}"/>
              </a:ext>
            </a:extLst>
          </p:cNvPr>
          <p:cNvSpPr/>
          <p:nvPr/>
        </p:nvSpPr>
        <p:spPr>
          <a:xfrm>
            <a:off x="4133273" y="1124885"/>
            <a:ext cx="1730513" cy="25316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/>
              <a:t>Item: </a:t>
            </a:r>
            <a:r>
              <a:rPr lang="en-US" sz="1400" b="1">
                <a:solidFill>
                  <a:schemeClr val="bg1"/>
                </a:solidFill>
              </a:rPr>
              <a:t>55242-1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CBED5ED-B557-FCC2-230A-FBE7B0729DA0}"/>
              </a:ext>
            </a:extLst>
          </p:cNvPr>
          <p:cNvSpPr/>
          <p:nvPr/>
        </p:nvSpPr>
        <p:spPr>
          <a:xfrm>
            <a:off x="6059401" y="1120034"/>
            <a:ext cx="1730513" cy="25316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/>
              <a:t>Item:</a:t>
            </a:r>
            <a:r>
              <a:rPr lang="en-US" sz="1400" b="1">
                <a:solidFill>
                  <a:schemeClr val="bg1"/>
                </a:solidFill>
              </a:rPr>
              <a:t> 55242-2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67A559B-93F2-D96C-AFE7-F901587FF573}"/>
              </a:ext>
            </a:extLst>
          </p:cNvPr>
          <p:cNvSpPr/>
          <p:nvPr/>
        </p:nvSpPr>
        <p:spPr>
          <a:xfrm>
            <a:off x="7953843" y="1120034"/>
            <a:ext cx="1730513" cy="25316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/>
              <a:t>Item: </a:t>
            </a:r>
            <a:r>
              <a:rPr lang="en-US" sz="1400" b="1">
                <a:solidFill>
                  <a:schemeClr val="bg1"/>
                </a:solidFill>
              </a:rPr>
              <a:t>7182024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077314-6F2E-D376-61C0-0F70371CE063}"/>
              </a:ext>
            </a:extLst>
          </p:cNvPr>
          <p:cNvSpPr txBox="1"/>
          <p:nvPr/>
        </p:nvSpPr>
        <p:spPr>
          <a:xfrm>
            <a:off x="588534" y="4161775"/>
            <a:ext cx="1413879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Dimensions: </a:t>
            </a:r>
          </a:p>
          <a:p>
            <a:r>
              <a:rPr lang="en-US" sz="1600" dirty="0">
                <a:solidFill>
                  <a:srgbClr val="000000"/>
                </a:solidFill>
                <a:latin typeface="Barlow"/>
              </a:rPr>
              <a:t>11”W x 31”H x 11”D</a:t>
            </a:r>
          </a:p>
          <a:p>
            <a:endParaRPr lang="en-US" sz="1600" b="0" i="0" dirty="0">
              <a:solidFill>
                <a:srgbClr val="000000"/>
              </a:solidFill>
              <a:effectLst/>
              <a:latin typeface="Barlow" panose="00000500000000000000" pitchFamily="2" charset="0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Barlow" panose="00000500000000000000" pitchFamily="2" charset="0"/>
              </a:rPr>
              <a:t>Capacity:</a:t>
            </a:r>
            <a:r>
              <a:rPr lang="en-US" sz="1600" dirty="0">
                <a:solidFill>
                  <a:srgbClr val="000000"/>
                </a:solidFill>
                <a:latin typeface="Barlow" panose="00000500000000000000" pitchFamily="2" charset="0"/>
              </a:rPr>
              <a:t> Holds 36 Individual Cups</a:t>
            </a: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3ADABE-0641-5019-F3A5-C5B61CDF2523}"/>
              </a:ext>
            </a:extLst>
          </p:cNvPr>
          <p:cNvSpPr txBox="1"/>
          <p:nvPr/>
        </p:nvSpPr>
        <p:spPr>
          <a:xfrm>
            <a:off x="2481191" y="4155117"/>
            <a:ext cx="1413879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arlow" panose="00000500000000000000" pitchFamily="2" charset="0"/>
              </a:rPr>
              <a:t>Dimensions: </a:t>
            </a:r>
          </a:p>
          <a:p>
            <a:r>
              <a:rPr lang="en-US" sz="1600">
                <a:solidFill>
                  <a:srgbClr val="000000"/>
                </a:solidFill>
                <a:highlight>
                  <a:srgbClr val="FFFFFF"/>
                </a:highlight>
                <a:latin typeface="Barlow" panose="00000500000000000000" pitchFamily="2" charset="0"/>
              </a:rPr>
              <a:t>19.6”W x 69”H x 19.6”D</a:t>
            </a:r>
          </a:p>
          <a:p>
            <a:endParaRPr lang="en-US" sz="1600" b="0" i="0">
              <a:solidFill>
                <a:srgbClr val="000000"/>
              </a:solidFill>
              <a:effectLst/>
              <a:highlight>
                <a:srgbClr val="FFFFFF"/>
              </a:highlight>
              <a:latin typeface="Barlow" panose="00000500000000000000" pitchFamily="2" charset="0"/>
            </a:endParaRPr>
          </a:p>
          <a:p>
            <a:r>
              <a:rPr lang="en-US" sz="1600" b="1">
                <a:solidFill>
                  <a:srgbClr val="000000"/>
                </a:solidFill>
                <a:highlight>
                  <a:srgbClr val="FFFFFF"/>
                </a:highlight>
                <a:latin typeface="Barlow"/>
              </a:rPr>
              <a:t>Capacity:</a:t>
            </a:r>
            <a:r>
              <a:rPr lang="en-US" sz="1600">
                <a:solidFill>
                  <a:srgbClr val="000000"/>
                </a:solidFill>
                <a:highlight>
                  <a:srgbClr val="FFFFFF"/>
                </a:highlight>
                <a:latin typeface="Barlow"/>
              </a:rPr>
              <a:t> Holds 48 Bags, 42 Individual Cups</a:t>
            </a:r>
            <a:endParaRPr lang="en-US" sz="1600">
              <a:latin typeface="Barlo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7CC22A-AD27-749B-15D0-0EB95931759D}"/>
              </a:ext>
            </a:extLst>
          </p:cNvPr>
          <p:cNvSpPr txBox="1"/>
          <p:nvPr/>
        </p:nvSpPr>
        <p:spPr>
          <a:xfrm>
            <a:off x="4386780" y="4134661"/>
            <a:ext cx="14138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arlow" panose="00000500000000000000" pitchFamily="2" charset="0"/>
              </a:rPr>
              <a:t>Dimensions: </a:t>
            </a:r>
          </a:p>
          <a:p>
            <a:r>
              <a:rPr lang="en-US" sz="1600">
                <a:solidFill>
                  <a:srgbClr val="000000"/>
                </a:solidFill>
                <a:highlight>
                  <a:srgbClr val="FFFFFF"/>
                </a:highlight>
                <a:latin typeface="Barlow" panose="00000500000000000000" pitchFamily="2" charset="0"/>
              </a:rPr>
              <a:t>14”W x 61”H x x14”D</a:t>
            </a:r>
          </a:p>
          <a:p>
            <a:endParaRPr lang="en-US" sz="1600" b="0" i="0">
              <a:solidFill>
                <a:srgbClr val="000000"/>
              </a:solidFill>
              <a:effectLst/>
              <a:highlight>
                <a:srgbClr val="FFFFFF"/>
              </a:highlight>
              <a:latin typeface="Barlow" panose="00000500000000000000" pitchFamily="2" charset="0"/>
            </a:endParaRPr>
          </a:p>
          <a:p>
            <a:r>
              <a:rPr lang="en-US" sz="1600" b="1">
                <a:solidFill>
                  <a:srgbClr val="000000"/>
                </a:solidFill>
                <a:highlight>
                  <a:srgbClr val="FFFFFF"/>
                </a:highlight>
                <a:latin typeface="Barlow" panose="00000500000000000000" pitchFamily="2" charset="0"/>
              </a:rPr>
              <a:t>Capacity:</a:t>
            </a:r>
            <a:r>
              <a:rPr lang="en-US" sz="1600">
                <a:solidFill>
                  <a:srgbClr val="000000"/>
                </a:solidFill>
                <a:highlight>
                  <a:srgbClr val="FFFFFF"/>
                </a:highlight>
                <a:latin typeface="Barlow" panose="00000500000000000000" pitchFamily="2" charset="0"/>
              </a:rPr>
              <a:t> Holds 60 Individual Cups</a:t>
            </a:r>
            <a:endParaRPr lang="en-US" sz="16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9F1AC2-541F-0235-7AB9-AD30C8165168}"/>
              </a:ext>
            </a:extLst>
          </p:cNvPr>
          <p:cNvSpPr txBox="1"/>
          <p:nvPr/>
        </p:nvSpPr>
        <p:spPr>
          <a:xfrm>
            <a:off x="6298575" y="4134661"/>
            <a:ext cx="14138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Dimensions: </a:t>
            </a:r>
          </a:p>
          <a:p>
            <a:r>
              <a:rPr lang="en-US" sz="1600">
                <a:solidFill>
                  <a:srgbClr val="000000"/>
                </a:solidFill>
                <a:latin typeface="Barlow" panose="00000500000000000000" pitchFamily="2" charset="0"/>
              </a:rPr>
              <a:t>14.75 ”W x 56.125”H x x17.375”D</a:t>
            </a:r>
          </a:p>
          <a:p>
            <a:r>
              <a:rPr lang="en-US" sz="1600" b="1">
                <a:solidFill>
                  <a:srgbClr val="000000"/>
                </a:solidFill>
                <a:latin typeface="Barlow" panose="00000500000000000000" pitchFamily="2" charset="0"/>
              </a:rPr>
              <a:t>Capacity:</a:t>
            </a:r>
            <a:r>
              <a:rPr lang="en-US" sz="1600">
                <a:solidFill>
                  <a:srgbClr val="000000"/>
                </a:solidFill>
                <a:latin typeface="Barlow" panose="00000500000000000000" pitchFamily="2" charset="0"/>
              </a:rPr>
              <a:t> Holds 60 Individual Cups</a:t>
            </a:r>
            <a:endParaRPr lang="en-US" sz="16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B0C697-401B-1B0D-62B9-A1CF7D36B7D3}"/>
              </a:ext>
            </a:extLst>
          </p:cNvPr>
          <p:cNvSpPr txBox="1"/>
          <p:nvPr/>
        </p:nvSpPr>
        <p:spPr>
          <a:xfrm>
            <a:off x="8088887" y="4118942"/>
            <a:ext cx="1920757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Dimensions: </a:t>
            </a:r>
          </a:p>
          <a:p>
            <a:endParaRPr lang="en-US" sz="1600">
              <a:solidFill>
                <a:srgbClr val="000000"/>
              </a:solidFill>
              <a:latin typeface="Barlow" panose="00000500000000000000" pitchFamily="2" charset="0"/>
            </a:endParaRPr>
          </a:p>
          <a:p>
            <a:endParaRPr lang="en-US" sz="1600" b="0" i="0">
              <a:solidFill>
                <a:srgbClr val="000000"/>
              </a:solidFill>
              <a:effectLst/>
              <a:latin typeface="Barlow" panose="00000500000000000000" pitchFamily="2" charset="0"/>
            </a:endParaRPr>
          </a:p>
          <a:p>
            <a:r>
              <a:rPr lang="en-US" sz="1600" b="1">
                <a:solidFill>
                  <a:srgbClr val="000000"/>
                </a:solidFill>
                <a:latin typeface="Barlow"/>
              </a:rPr>
              <a:t>Capacity:</a:t>
            </a:r>
            <a:r>
              <a:rPr lang="en-US" sz="1600">
                <a:solidFill>
                  <a:srgbClr val="000000"/>
                </a:solidFill>
                <a:latin typeface="Barlow"/>
              </a:rPr>
              <a:t> </a:t>
            </a:r>
          </a:p>
          <a:p>
            <a:endParaRPr lang="en-US" sz="1600">
              <a:latin typeface="Barlow"/>
            </a:endParaRPr>
          </a:p>
        </p:txBody>
      </p:sp>
      <p:pic>
        <p:nvPicPr>
          <p:cNvPr id="3" name="Picture 2" descr="A stack of pet food&#10;&#10;Description automatically generated">
            <a:extLst>
              <a:ext uri="{FF2B5EF4-FFF2-40B4-BE49-F238E27FC236}">
                <a16:creationId xmlns:a16="http://schemas.microsoft.com/office/drawing/2014/main" id="{DF17B3A4-ACF8-B48E-35D0-61EACF0E29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265" y="1378023"/>
            <a:ext cx="1906134" cy="2753445"/>
          </a:xfrm>
          <a:prstGeom prst="rect">
            <a:avLst/>
          </a:prstGeom>
        </p:spPr>
      </p:pic>
      <p:pic>
        <p:nvPicPr>
          <p:cNvPr id="5" name="Picture 4" descr="A display rack with bananas and yogurt&#10;&#10;AI-generated content may be incorrect.">
            <a:extLst>
              <a:ext uri="{FF2B5EF4-FFF2-40B4-BE49-F238E27FC236}">
                <a16:creationId xmlns:a16="http://schemas.microsoft.com/office/drawing/2014/main" id="{3FA8BD59-1BC9-CAAD-8116-A57C0DBBB2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2976" y="1514475"/>
            <a:ext cx="854348" cy="25622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967036-1995-FD1F-5EEF-2CA6C76FFB20}"/>
              </a:ext>
            </a:extLst>
          </p:cNvPr>
          <p:cNvSpPr/>
          <p:nvPr/>
        </p:nvSpPr>
        <p:spPr>
          <a:xfrm>
            <a:off x="9801692" y="1120033"/>
            <a:ext cx="1730513" cy="25316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/>
              <a:t>Item: </a:t>
            </a:r>
            <a:r>
              <a:rPr lang="en-US" sz="1400" b="1">
                <a:solidFill>
                  <a:schemeClr val="bg1"/>
                </a:solidFill>
              </a:rPr>
              <a:t>7202023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FAEE15-7855-6D98-BDB9-F7FEF1E938C4}"/>
              </a:ext>
            </a:extLst>
          </p:cNvPr>
          <p:cNvSpPr txBox="1"/>
          <p:nvPr/>
        </p:nvSpPr>
        <p:spPr>
          <a:xfrm>
            <a:off x="9936736" y="4118942"/>
            <a:ext cx="1920757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i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Dimensions: </a:t>
            </a:r>
          </a:p>
          <a:p>
            <a:r>
              <a:rPr lang="en-US" sz="1600">
                <a:solidFill>
                  <a:srgbClr val="000000"/>
                </a:solidFill>
                <a:latin typeface="Barlow"/>
              </a:rPr>
              <a:t>10.5" x 11" x 48"H</a:t>
            </a:r>
            <a:endParaRPr lang="en-US" sz="1600">
              <a:solidFill>
                <a:srgbClr val="000000"/>
              </a:solidFill>
              <a:latin typeface="Barlow" panose="00000500000000000000" pitchFamily="2" charset="0"/>
            </a:endParaRPr>
          </a:p>
          <a:p>
            <a:endParaRPr lang="en-US" sz="1600" b="0" i="0">
              <a:solidFill>
                <a:srgbClr val="000000"/>
              </a:solidFill>
              <a:effectLst/>
              <a:latin typeface="Barlow" panose="00000500000000000000" pitchFamily="2" charset="0"/>
            </a:endParaRPr>
          </a:p>
          <a:p>
            <a:r>
              <a:rPr lang="en-US" sz="1600" b="1">
                <a:solidFill>
                  <a:srgbClr val="000000"/>
                </a:solidFill>
                <a:latin typeface="Barlow"/>
              </a:rPr>
              <a:t>Capacity:</a:t>
            </a:r>
            <a:r>
              <a:rPr lang="en-US" sz="1600">
                <a:solidFill>
                  <a:srgbClr val="000000"/>
                </a:solidFill>
                <a:latin typeface="Barlow"/>
              </a:rPr>
              <a:t> Holds 32 Individual Cups </a:t>
            </a:r>
          </a:p>
          <a:p>
            <a:endParaRPr lang="en-US" sz="1600">
              <a:solidFill>
                <a:srgbClr val="000000"/>
              </a:solidFill>
              <a:latin typeface="Barlow"/>
            </a:endParaRPr>
          </a:p>
        </p:txBody>
      </p:sp>
      <p:pic>
        <p:nvPicPr>
          <p:cNvPr id="10" name="Picture 9" descr="A shelf with food on it&#10;&#10;AI-generated content may be incorrect.">
            <a:extLst>
              <a:ext uri="{FF2B5EF4-FFF2-40B4-BE49-F238E27FC236}">
                <a16:creationId xmlns:a16="http://schemas.microsoft.com/office/drawing/2014/main" id="{43914BF9-EB22-D218-8B4B-41582DAF6D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4613" y="1462088"/>
            <a:ext cx="8763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94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BDF2C-F977-5F1C-5EEB-6D8874D28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89" y="726305"/>
            <a:ext cx="11651556" cy="164475"/>
          </a:xfrm>
        </p:spPr>
        <p:txBody>
          <a:bodyPr/>
          <a:lstStyle/>
          <a:p>
            <a:r>
              <a:rPr lang="en-US" sz="4000">
                <a:solidFill>
                  <a:schemeClr val="accent1"/>
                </a:solidFill>
              </a:rPr>
              <a:t>AWAY FROM HOME – DISPLAYS/POS</a:t>
            </a:r>
            <a:br>
              <a:rPr lang="en-US" sz="4000">
                <a:solidFill>
                  <a:schemeClr val="accent1"/>
                </a:solidFill>
              </a:rPr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20DB5-790E-4801-6AC5-A27D26B06F3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82789">
              <a:spcBef>
                <a:spcPts val="18"/>
              </a:spcBef>
            </a:pPr>
            <a:fld id="{81D60167-4931-47E6-BA6A-407CBD079E47}" type="slidenum">
              <a:rPr lang="en-US" spc="82" smtClean="0"/>
              <a:pPr marL="82789">
                <a:spcBef>
                  <a:spcPts val="18"/>
                </a:spcBef>
              </a:pPr>
              <a:t>3</a:t>
            </a:fld>
            <a:endParaRPr lang="en-US" spc="82"/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4669D83B-CC5B-F3AD-DBF4-0908E6527465}"/>
              </a:ext>
            </a:extLst>
          </p:cNvPr>
          <p:cNvSpPr txBox="1">
            <a:spLocks/>
          </p:cNvSpPr>
          <p:nvPr/>
        </p:nvSpPr>
        <p:spPr>
          <a:xfrm>
            <a:off x="97161" y="55087"/>
            <a:ext cx="4465874" cy="366559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rgbClr val="0066A4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>
              <a:solidFill>
                <a:schemeClr val="accent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379B148-E231-C0AE-DDEC-A68E18F5BD83}"/>
              </a:ext>
            </a:extLst>
          </p:cNvPr>
          <p:cNvSpPr/>
          <p:nvPr/>
        </p:nvSpPr>
        <p:spPr>
          <a:xfrm>
            <a:off x="7726356" y="1325868"/>
            <a:ext cx="2007668" cy="25329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dirty="0"/>
              <a:t>Item: 55242-2SIGNS</a:t>
            </a:r>
          </a:p>
        </p:txBody>
      </p:sp>
      <p:pic>
        <p:nvPicPr>
          <p:cNvPr id="3" name="Picture 2" descr="A logo for a cereal company&#10;&#10;AI-generated content may be incorrect.">
            <a:extLst>
              <a:ext uri="{FF2B5EF4-FFF2-40B4-BE49-F238E27FC236}">
                <a16:creationId xmlns:a16="http://schemas.microsoft.com/office/drawing/2014/main" id="{37BD2F0C-46A0-77BA-7D25-F834F136A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456" y="1726010"/>
            <a:ext cx="3615467" cy="22802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C1B72D-8DF8-4D49-B160-4A4985744177}"/>
              </a:ext>
            </a:extLst>
          </p:cNvPr>
          <p:cNvSpPr/>
          <p:nvPr/>
        </p:nvSpPr>
        <p:spPr>
          <a:xfrm>
            <a:off x="2457978" y="1325868"/>
            <a:ext cx="2007668" cy="25329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dirty="0"/>
              <a:t>Item: 3202025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478B9D-EE10-B1E6-0F63-B18275924F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362"/>
          <a:stretch/>
        </p:blipFill>
        <p:spPr>
          <a:xfrm>
            <a:off x="2511790" y="1726011"/>
            <a:ext cx="1900045" cy="22802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88A8F0-E410-6CB9-74E4-4A8EF9AA35DA}"/>
              </a:ext>
            </a:extLst>
          </p:cNvPr>
          <p:cNvSpPr txBox="1"/>
          <p:nvPr/>
        </p:nvSpPr>
        <p:spPr>
          <a:xfrm>
            <a:off x="2754873" y="4161775"/>
            <a:ext cx="1413879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i="0" dirty="0">
                <a:solidFill>
                  <a:srgbClr val="000000"/>
                </a:solidFill>
                <a:effectLst/>
                <a:latin typeface="Barlow" panose="00000500000000000000" pitchFamily="2" charset="0"/>
              </a:rPr>
              <a:t>Dimensions: </a:t>
            </a:r>
          </a:p>
          <a:p>
            <a:r>
              <a:rPr lang="en-US" sz="1600" dirty="0">
                <a:solidFill>
                  <a:srgbClr val="000000"/>
                </a:solidFill>
                <a:latin typeface="Barlow"/>
              </a:rPr>
              <a:t>13”W x 16”H x 14.25”D</a:t>
            </a:r>
          </a:p>
          <a:p>
            <a:endParaRPr lang="en-US" sz="1600" b="0" i="0" dirty="0">
              <a:solidFill>
                <a:srgbClr val="000000"/>
              </a:solidFill>
              <a:effectLst/>
              <a:latin typeface="Barlow" panose="00000500000000000000" pitchFamily="2" charset="0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Barlow" panose="00000500000000000000" pitchFamily="2" charset="0"/>
              </a:rPr>
              <a:t>Capacity:</a:t>
            </a:r>
            <a:r>
              <a:rPr lang="en-US" sz="1600" dirty="0">
                <a:solidFill>
                  <a:srgbClr val="000000"/>
                </a:solidFill>
                <a:latin typeface="Barlow" panose="00000500000000000000" pitchFamily="2" charset="0"/>
              </a:rPr>
              <a:t> Fits 24 Bowls, 36 I-Box, or 18 Cereal Cups</a:t>
            </a:r>
            <a:endParaRPr lang="en-US" sz="1600" dirty="0"/>
          </a:p>
        </p:txBody>
      </p:sp>
      <p:sp>
        <p:nvSpPr>
          <p:cNvPr id="12" name="Explosion: 8 Points 11">
            <a:extLst>
              <a:ext uri="{FF2B5EF4-FFF2-40B4-BE49-F238E27FC236}">
                <a16:creationId xmlns:a16="http://schemas.microsoft.com/office/drawing/2014/main" id="{73E58C5C-97E2-E20F-8FB3-1038B22C25DB}"/>
              </a:ext>
            </a:extLst>
          </p:cNvPr>
          <p:cNvSpPr/>
          <p:nvPr/>
        </p:nvSpPr>
        <p:spPr>
          <a:xfrm rot="20400080">
            <a:off x="951917" y="2253549"/>
            <a:ext cx="1404320" cy="1225131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NEW!</a:t>
            </a:r>
          </a:p>
        </p:txBody>
      </p:sp>
    </p:spTree>
    <p:extLst>
      <p:ext uri="{BB962C8B-B14F-4D97-AF65-F5344CB8AC3E}">
        <p14:creationId xmlns:p14="http://schemas.microsoft.com/office/powerpoint/2010/main" val="203605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A8B73A2-7598-BD54-2F1B-8107FA593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0244"/>
            <a:ext cx="12344400" cy="984885"/>
          </a:xfrm>
        </p:spPr>
        <p:txBody>
          <a:bodyPr/>
          <a:lstStyle/>
          <a:p>
            <a:r>
              <a:rPr lang="en-US" sz="3200" b="1">
                <a:solidFill>
                  <a:schemeClr val="accent1"/>
                </a:solidFill>
              </a:rPr>
              <a:t>AWAY FROM HOME – BULK CEREAL DISPENSER EQUIPMENT</a:t>
            </a:r>
            <a:br>
              <a:rPr lang="en-US" sz="3200" b="1">
                <a:solidFill>
                  <a:schemeClr val="accent1"/>
                </a:solidFill>
              </a:rPr>
            </a:br>
            <a:endParaRPr lang="en-US" sz="320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60DFA0C-A796-6332-C3A2-D2D0CD0C4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04" y="1789300"/>
            <a:ext cx="1604133" cy="102135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A34BA09-C3BC-3882-4071-7C0940594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348" y="1798295"/>
            <a:ext cx="1604133" cy="9665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1EFEA46-0A1F-B8FD-CCFD-CEF4D4848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212" y="1665307"/>
            <a:ext cx="1604133" cy="13070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AAD2CD0-78E0-83A8-D7BB-AE12DE53C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2077" y="1686698"/>
            <a:ext cx="1705604" cy="11653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D567418-4AD8-9BA3-0805-BBEDE225CB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2173" y="1764142"/>
            <a:ext cx="1730513" cy="10007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CD4E8C0-AF29-9C45-82E2-87E1A5F4C1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8038" y="1652022"/>
            <a:ext cx="1745532" cy="139544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F8DCA26-810E-475F-75FB-55BF156399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324" y="3684580"/>
            <a:ext cx="1162703" cy="14798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1CB8616-1633-3D31-CFB8-E04009CD58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3340" y="5588523"/>
            <a:ext cx="1488136" cy="10942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437186A-46D7-D515-568D-F1DBDA8464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1701" y="3799014"/>
            <a:ext cx="1482588" cy="1224900"/>
          </a:xfrm>
          <a:prstGeom prst="rect">
            <a:avLst/>
          </a:prstGeom>
        </p:spPr>
      </p:pic>
      <p:sp>
        <p:nvSpPr>
          <p:cNvPr id="39" name="Title 4">
            <a:extLst>
              <a:ext uri="{FF2B5EF4-FFF2-40B4-BE49-F238E27FC236}">
                <a16:creationId xmlns:a16="http://schemas.microsoft.com/office/drawing/2014/main" id="{DC64795E-E33C-7FA2-5986-86F90C21A983}"/>
              </a:ext>
            </a:extLst>
          </p:cNvPr>
          <p:cNvSpPr txBox="1">
            <a:spLocks/>
          </p:cNvSpPr>
          <p:nvPr/>
        </p:nvSpPr>
        <p:spPr>
          <a:xfrm>
            <a:off x="-142503" y="512287"/>
            <a:ext cx="6420180" cy="366559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rgbClr val="0066A4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="1">
              <a:solidFill>
                <a:schemeClr val="accent1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C6F7056-D194-6B8C-DF9A-7438041990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36535" y="3841771"/>
            <a:ext cx="1776184" cy="11602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B8E54BB-3E80-C13E-C36F-2E048B0564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79125" y="3799014"/>
            <a:ext cx="1492154" cy="12249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6A7A82D-2459-9562-4DF8-D87A474512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80790" y="3739767"/>
            <a:ext cx="846877" cy="127588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B9E316F-2B2E-BE28-75E0-33C38CE93D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37179" y="3841771"/>
            <a:ext cx="1162703" cy="1173883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9CAAD88D-F1E5-60DB-7BB5-9AFDDE5D512D}"/>
              </a:ext>
            </a:extLst>
          </p:cNvPr>
          <p:cNvSpPr/>
          <p:nvPr/>
        </p:nvSpPr>
        <p:spPr>
          <a:xfrm>
            <a:off x="171504" y="1330865"/>
            <a:ext cx="1730513" cy="25316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Item: 2WCTBCD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22AD9C5-AAFC-48AA-CA04-E8A8CD8ECEFC}"/>
              </a:ext>
            </a:extLst>
          </p:cNvPr>
          <p:cNvSpPr/>
          <p:nvPr/>
        </p:nvSpPr>
        <p:spPr>
          <a:xfrm>
            <a:off x="7884790" y="1290801"/>
            <a:ext cx="1730513" cy="25316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/>
              <a:t>Item: 3WGBCD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D0B7D6F-43FD-84AC-A123-D4AAA5199AFA}"/>
              </a:ext>
            </a:extLst>
          </p:cNvPr>
          <p:cNvSpPr/>
          <p:nvPr/>
        </p:nvSpPr>
        <p:spPr>
          <a:xfrm>
            <a:off x="9837180" y="1290801"/>
            <a:ext cx="1730513" cy="25316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/>
              <a:t>Item: 3WSBBCD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37F57DC-7671-A36C-994D-D06313F1FACA}"/>
              </a:ext>
            </a:extLst>
          </p:cNvPr>
          <p:cNvSpPr/>
          <p:nvPr/>
        </p:nvSpPr>
        <p:spPr>
          <a:xfrm>
            <a:off x="86616" y="3270651"/>
            <a:ext cx="1730513" cy="25316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/>
              <a:t>Item: AGRBCD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944349-B62A-D423-C891-86C07DD582B1}"/>
              </a:ext>
            </a:extLst>
          </p:cNvPr>
          <p:cNvSpPr/>
          <p:nvPr/>
        </p:nvSpPr>
        <p:spPr>
          <a:xfrm>
            <a:off x="1894682" y="3270651"/>
            <a:ext cx="1730513" cy="25316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/>
              <a:t>Item: LIDBCD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770C7B2-60AE-2444-A746-3CD6F098C437}"/>
              </a:ext>
            </a:extLst>
          </p:cNvPr>
          <p:cNvSpPr/>
          <p:nvPr/>
        </p:nvSpPr>
        <p:spPr>
          <a:xfrm>
            <a:off x="3910975" y="3270651"/>
            <a:ext cx="1730513" cy="25316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/>
              <a:t>Item: DFTRYBCD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308FC06-A922-11EF-8E7B-1A8E5B94F5D3}"/>
              </a:ext>
            </a:extLst>
          </p:cNvPr>
          <p:cNvSpPr/>
          <p:nvPr/>
        </p:nvSpPr>
        <p:spPr>
          <a:xfrm>
            <a:off x="5748483" y="3270651"/>
            <a:ext cx="1730513" cy="25316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/>
              <a:t>Item: SHOPBCD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2054328-12DA-A045-DE9C-FF9C210AF4E2}"/>
              </a:ext>
            </a:extLst>
          </p:cNvPr>
          <p:cNvSpPr/>
          <p:nvPr/>
        </p:nvSpPr>
        <p:spPr>
          <a:xfrm>
            <a:off x="7662913" y="3257128"/>
            <a:ext cx="1730513" cy="25316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/>
              <a:t>Item: THOPBCD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0D13A5A-D56F-075A-0A18-DF6C1E8611B8}"/>
              </a:ext>
            </a:extLst>
          </p:cNvPr>
          <p:cNvSpPr/>
          <p:nvPr/>
        </p:nvSpPr>
        <p:spPr>
          <a:xfrm>
            <a:off x="9684338" y="3267167"/>
            <a:ext cx="1730513" cy="25316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/>
              <a:t>Item: </a:t>
            </a:r>
            <a:r>
              <a:rPr lang="en-US" sz="1400" b="1">
                <a:solidFill>
                  <a:schemeClr val="bg1"/>
                </a:solidFill>
              </a:rPr>
              <a:t>TRGHBCD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3AC16CE-FE77-37E2-2635-C3AD1B061690}"/>
              </a:ext>
            </a:extLst>
          </p:cNvPr>
          <p:cNvSpPr/>
          <p:nvPr/>
        </p:nvSpPr>
        <p:spPr>
          <a:xfrm>
            <a:off x="2032348" y="5210437"/>
            <a:ext cx="1730513" cy="25316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Item: </a:t>
            </a:r>
            <a:r>
              <a:rPr lang="en-US" sz="1400" b="1"/>
              <a:t>BAFLBCD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914BC6A-CAA9-4B69-7DAA-132C8A5206FD}"/>
              </a:ext>
            </a:extLst>
          </p:cNvPr>
          <p:cNvSpPr/>
          <p:nvPr/>
        </p:nvSpPr>
        <p:spPr>
          <a:xfrm>
            <a:off x="171504" y="1290801"/>
            <a:ext cx="1730513" cy="25316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Item: 2WCTBCD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6FD95CB-86E6-3194-CC56-87FBD671DB13}"/>
              </a:ext>
            </a:extLst>
          </p:cNvPr>
          <p:cNvSpPr/>
          <p:nvPr/>
        </p:nvSpPr>
        <p:spPr>
          <a:xfrm>
            <a:off x="2075450" y="1290801"/>
            <a:ext cx="1730513" cy="25316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/>
              <a:t>Item: 2WGBCD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4DD6BCB-F904-6886-A590-7DA2A8FD83E1}"/>
              </a:ext>
            </a:extLst>
          </p:cNvPr>
          <p:cNvSpPr/>
          <p:nvPr/>
        </p:nvSpPr>
        <p:spPr>
          <a:xfrm>
            <a:off x="3980010" y="1290801"/>
            <a:ext cx="1730513" cy="25316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/>
              <a:t>Item: 2WSBBCD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63B9D05-A937-882E-BCC6-8AD8961B63CF}"/>
              </a:ext>
            </a:extLst>
          </p:cNvPr>
          <p:cNvSpPr/>
          <p:nvPr/>
        </p:nvSpPr>
        <p:spPr>
          <a:xfrm>
            <a:off x="5932400" y="1290801"/>
            <a:ext cx="1730513" cy="25316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 b="1"/>
              <a:t>Item: 3WCTBCD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DFB57A27-0CAE-064D-3F7F-1C504B7ABD8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01886" y="5375312"/>
            <a:ext cx="2767690" cy="1446785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07DECB4-C75A-998E-7B21-94EF25EDC5B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548898" y="6445041"/>
            <a:ext cx="368007" cy="139141"/>
          </a:xfrm>
        </p:spPr>
        <p:txBody>
          <a:bodyPr/>
          <a:lstStyle/>
          <a:p>
            <a:pPr marL="82789">
              <a:spcBef>
                <a:spcPts val="18"/>
              </a:spcBef>
            </a:pPr>
            <a:fld id="{81D60167-4931-47E6-BA6A-407CBD079E47}" type="slidenum">
              <a:rPr lang="en-US" spc="82" smtClean="0"/>
              <a:pPr marL="82789">
                <a:spcBef>
                  <a:spcPts val="18"/>
                </a:spcBef>
              </a:pPr>
              <a:t>4</a:t>
            </a:fld>
            <a:endParaRPr lang="en-US" spc="82"/>
          </a:p>
        </p:txBody>
      </p:sp>
    </p:spTree>
    <p:extLst>
      <p:ext uri="{BB962C8B-B14F-4D97-AF65-F5344CB8AC3E}">
        <p14:creationId xmlns:p14="http://schemas.microsoft.com/office/powerpoint/2010/main" val="1836318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A8B73A2-7598-BD54-2F1B-8107FA593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0244"/>
            <a:ext cx="12344400" cy="984885"/>
          </a:xfrm>
        </p:spPr>
        <p:txBody>
          <a:bodyPr/>
          <a:lstStyle/>
          <a:p>
            <a:r>
              <a:rPr lang="en-US" sz="3200" b="1">
                <a:solidFill>
                  <a:schemeClr val="accent1"/>
                </a:solidFill>
              </a:rPr>
              <a:t>AWAY FROM HOME – BULK CEREAL DISPENSER EQUIPMENT</a:t>
            </a:r>
            <a:br>
              <a:rPr lang="en-US" sz="3200" b="1">
                <a:solidFill>
                  <a:schemeClr val="accent1"/>
                </a:solidFill>
              </a:rPr>
            </a:br>
            <a:endParaRPr lang="en-US" sz="320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FA86C3B-CAFF-4C6E-AE17-02DE8A455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651" y="2318405"/>
            <a:ext cx="1730933" cy="21165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3B4F52F-DF2B-1D87-8568-50DEE8AD5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165" y="2305943"/>
            <a:ext cx="1282490" cy="22152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6A2C0A0-2D8C-3970-F3EE-7FA112621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868" y="2404638"/>
            <a:ext cx="2378353" cy="211651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D8AF1F0-DAB9-51DB-7F83-36F7CEB694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3397" y="2364633"/>
            <a:ext cx="1339917" cy="2094718"/>
          </a:xfrm>
          <a:prstGeom prst="rect">
            <a:avLst/>
          </a:prstGeom>
        </p:spPr>
      </p:pic>
      <p:sp>
        <p:nvSpPr>
          <p:cNvPr id="39" name="Title 4">
            <a:extLst>
              <a:ext uri="{FF2B5EF4-FFF2-40B4-BE49-F238E27FC236}">
                <a16:creationId xmlns:a16="http://schemas.microsoft.com/office/drawing/2014/main" id="{DC64795E-E33C-7FA2-5986-86F90C21A983}"/>
              </a:ext>
            </a:extLst>
          </p:cNvPr>
          <p:cNvSpPr txBox="1">
            <a:spLocks/>
          </p:cNvSpPr>
          <p:nvPr/>
        </p:nvSpPr>
        <p:spPr>
          <a:xfrm>
            <a:off x="-142503" y="512287"/>
            <a:ext cx="6420180" cy="366559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rgbClr val="0066A4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="1">
              <a:solidFill>
                <a:schemeClr val="accent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A3EE22B-1185-2147-0D02-E0C988192F8D}"/>
              </a:ext>
            </a:extLst>
          </p:cNvPr>
          <p:cNvSpPr/>
          <p:nvPr/>
        </p:nvSpPr>
        <p:spPr>
          <a:xfrm>
            <a:off x="1673187" y="1753151"/>
            <a:ext cx="1728216" cy="2560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/>
              <a:t>Item: BD2WS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6A3B69F-C293-6DF2-204E-9B133893E50A}"/>
              </a:ext>
            </a:extLst>
          </p:cNvPr>
          <p:cNvSpPr/>
          <p:nvPr/>
        </p:nvSpPr>
        <p:spPr>
          <a:xfrm>
            <a:off x="4153272" y="1753151"/>
            <a:ext cx="1728216" cy="2560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Item: BD2WT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77CB3C4-9D3A-8901-0746-DAE97EE3DBF9}"/>
              </a:ext>
            </a:extLst>
          </p:cNvPr>
          <p:cNvSpPr/>
          <p:nvPr/>
        </p:nvSpPr>
        <p:spPr>
          <a:xfrm>
            <a:off x="6663556" y="1744062"/>
            <a:ext cx="1728216" cy="2560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Item: BD3WS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B8060B1-5E13-0A9E-A13D-E1D11871CFA6}"/>
              </a:ext>
            </a:extLst>
          </p:cNvPr>
          <p:cNvSpPr/>
          <p:nvPr/>
        </p:nvSpPr>
        <p:spPr>
          <a:xfrm>
            <a:off x="9322004" y="1743988"/>
            <a:ext cx="1728216" cy="2560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/>
              <a:t>Item: BD3WT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07DECB4-C75A-998E-7B21-94EF25EDC5B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548898" y="6445041"/>
            <a:ext cx="368007" cy="139141"/>
          </a:xfrm>
        </p:spPr>
        <p:txBody>
          <a:bodyPr/>
          <a:lstStyle/>
          <a:p>
            <a:pPr marL="82789">
              <a:spcBef>
                <a:spcPts val="18"/>
              </a:spcBef>
            </a:pPr>
            <a:fld id="{81D60167-4931-47E6-BA6A-407CBD079E47}" type="slidenum">
              <a:rPr lang="en-US" spc="82" smtClean="0"/>
              <a:pPr marL="82789">
                <a:spcBef>
                  <a:spcPts val="18"/>
                </a:spcBef>
              </a:pPr>
              <a:t>5</a:t>
            </a:fld>
            <a:endParaRPr lang="en-US" spc="82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9D7E6B-9A64-017B-CECF-BE36A7A7CD5C}"/>
              </a:ext>
            </a:extLst>
          </p:cNvPr>
          <p:cNvSpPr txBox="1"/>
          <p:nvPr/>
        </p:nvSpPr>
        <p:spPr>
          <a:xfrm>
            <a:off x="1831503" y="4529044"/>
            <a:ext cx="17309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arlow" panose="00000500000000000000" pitchFamily="2" charset="0"/>
              </a:rPr>
              <a:t>Dimensions: </a:t>
            </a:r>
          </a:p>
          <a:p>
            <a:r>
              <a:rPr lang="en-US" sz="1600">
                <a:solidFill>
                  <a:srgbClr val="000000"/>
                </a:solidFill>
                <a:highlight>
                  <a:srgbClr val="FFFFFF"/>
                </a:highlight>
                <a:latin typeface="Barlow" panose="00000500000000000000" pitchFamily="2" charset="0"/>
              </a:rPr>
              <a:t>12.5”W x 17.625”H x 13.75”D</a:t>
            </a:r>
          </a:p>
          <a:p>
            <a:endParaRPr lang="en-US" sz="1600" b="0" i="0">
              <a:solidFill>
                <a:srgbClr val="000000"/>
              </a:solidFill>
              <a:effectLst/>
              <a:highlight>
                <a:srgbClr val="FFFFFF"/>
              </a:highlight>
              <a:latin typeface="Barlow" panose="00000500000000000000" pitchFamily="2" charset="0"/>
            </a:endParaRPr>
          </a:p>
          <a:p>
            <a:r>
              <a:rPr lang="en-US" sz="1600" b="1">
                <a:solidFill>
                  <a:srgbClr val="000000"/>
                </a:solidFill>
                <a:latin typeface="Barlow" panose="00000500000000000000" pitchFamily="2" charset="0"/>
              </a:rPr>
              <a:t>Capacity: </a:t>
            </a:r>
            <a:r>
              <a:rPr lang="en-US" sz="1600">
                <a:solidFill>
                  <a:srgbClr val="000000"/>
                </a:solidFill>
                <a:highlight>
                  <a:srgbClr val="FFFFFF"/>
                </a:highlight>
                <a:latin typeface="Barlow" panose="00000500000000000000" pitchFamily="2" charset="0"/>
              </a:rPr>
              <a:t>Holds approximately 640 fl. oz. or 80 Cups</a:t>
            </a:r>
            <a:endParaRPr lang="en-US" sz="1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5B0070-4E28-0FCE-15E9-979AC7ECC2C3}"/>
              </a:ext>
            </a:extLst>
          </p:cNvPr>
          <p:cNvSpPr txBox="1"/>
          <p:nvPr/>
        </p:nvSpPr>
        <p:spPr>
          <a:xfrm>
            <a:off x="4415165" y="4529044"/>
            <a:ext cx="20049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arlow" panose="00000500000000000000" pitchFamily="2" charset="0"/>
              </a:rPr>
              <a:t>Dimensions: </a:t>
            </a:r>
          </a:p>
          <a:p>
            <a:r>
              <a:rPr lang="en-US" sz="1600">
                <a:solidFill>
                  <a:srgbClr val="000000"/>
                </a:solidFill>
                <a:highlight>
                  <a:srgbClr val="FFFFFF"/>
                </a:highlight>
                <a:latin typeface="Barlow" panose="00000500000000000000" pitchFamily="2" charset="0"/>
              </a:rPr>
              <a:t>12.5”W x 26.125”H x 13.75”D</a:t>
            </a:r>
          </a:p>
          <a:p>
            <a:endParaRPr lang="en-US" sz="1600" b="0" i="0">
              <a:solidFill>
                <a:srgbClr val="000000"/>
              </a:solidFill>
              <a:effectLst/>
              <a:highlight>
                <a:srgbClr val="FFFFFF"/>
              </a:highlight>
              <a:latin typeface="Barlow" panose="00000500000000000000" pitchFamily="2" charset="0"/>
            </a:endParaRPr>
          </a:p>
          <a:p>
            <a:r>
              <a:rPr lang="en-US" sz="1600" b="1">
                <a:solidFill>
                  <a:srgbClr val="000000"/>
                </a:solidFill>
                <a:latin typeface="Barlow" panose="00000500000000000000" pitchFamily="2" charset="0"/>
              </a:rPr>
              <a:t>Capacity:</a:t>
            </a:r>
          </a:p>
          <a:p>
            <a:r>
              <a:rPr lang="en-US" sz="1600">
                <a:solidFill>
                  <a:srgbClr val="000000"/>
                </a:solidFill>
                <a:latin typeface="Barlow" panose="00000500000000000000" pitchFamily="2" charset="0"/>
              </a:rPr>
              <a:t>Holds </a:t>
            </a:r>
            <a:r>
              <a:rPr lang="en-US" sz="1600">
                <a:solidFill>
                  <a:srgbClr val="000000"/>
                </a:solidFill>
                <a:highlight>
                  <a:srgbClr val="FFFFFF"/>
                </a:highlight>
                <a:latin typeface="Barlow" panose="00000500000000000000" pitchFamily="2" charset="0"/>
              </a:rPr>
              <a:t>approximately </a:t>
            </a:r>
            <a:r>
              <a:rPr lang="en-US" sz="1600">
                <a:solidFill>
                  <a:srgbClr val="000000"/>
                </a:solidFill>
                <a:latin typeface="Barlow" panose="00000500000000000000" pitchFamily="2" charset="0"/>
              </a:rPr>
              <a:t>1192 fl. oz. or 149 Cups</a:t>
            </a:r>
            <a:endParaRPr lang="en-US" sz="1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AF099F-38BF-519E-4369-141E24277BD3}"/>
              </a:ext>
            </a:extLst>
          </p:cNvPr>
          <p:cNvSpPr txBox="1"/>
          <p:nvPr/>
        </p:nvSpPr>
        <p:spPr>
          <a:xfrm>
            <a:off x="6987456" y="4529044"/>
            <a:ext cx="20987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arlow" panose="00000500000000000000" pitchFamily="2" charset="0"/>
              </a:rPr>
              <a:t>Dimensions: </a:t>
            </a:r>
          </a:p>
          <a:p>
            <a:r>
              <a:rPr lang="en-US" sz="1600">
                <a:solidFill>
                  <a:srgbClr val="000000"/>
                </a:solidFill>
                <a:highlight>
                  <a:srgbClr val="FFFFFF"/>
                </a:highlight>
                <a:latin typeface="Barlow" panose="00000500000000000000" pitchFamily="2" charset="0"/>
              </a:rPr>
              <a:t>18.375”W x 17.625”H x 13.75” D</a:t>
            </a:r>
          </a:p>
          <a:p>
            <a:endParaRPr lang="en-US" sz="1600" b="0" i="0">
              <a:solidFill>
                <a:srgbClr val="000000"/>
              </a:solidFill>
              <a:effectLst/>
              <a:highlight>
                <a:srgbClr val="FFFFFF"/>
              </a:highlight>
              <a:latin typeface="Barlow" panose="00000500000000000000" pitchFamily="2" charset="0"/>
            </a:endParaRPr>
          </a:p>
          <a:p>
            <a:r>
              <a:rPr lang="en-US" sz="1600" b="1">
                <a:solidFill>
                  <a:srgbClr val="000000"/>
                </a:solidFill>
                <a:latin typeface="Barlow" panose="00000500000000000000" pitchFamily="2" charset="0"/>
              </a:rPr>
              <a:t>Capacity:</a:t>
            </a:r>
          </a:p>
          <a:p>
            <a:r>
              <a:rPr lang="en-US" sz="1600">
                <a:solidFill>
                  <a:srgbClr val="000000"/>
                </a:solidFill>
                <a:latin typeface="Barlow" panose="00000500000000000000" pitchFamily="2" charset="0"/>
              </a:rPr>
              <a:t>Holds </a:t>
            </a:r>
            <a:r>
              <a:rPr lang="en-US" sz="1600">
                <a:solidFill>
                  <a:srgbClr val="000000"/>
                </a:solidFill>
                <a:highlight>
                  <a:srgbClr val="FFFFFF"/>
                </a:highlight>
                <a:latin typeface="Barlow" panose="00000500000000000000" pitchFamily="2" charset="0"/>
              </a:rPr>
              <a:t>approximately </a:t>
            </a:r>
            <a:r>
              <a:rPr lang="en-US" sz="1600">
                <a:solidFill>
                  <a:srgbClr val="000000"/>
                </a:solidFill>
                <a:latin typeface="Barlow" panose="00000500000000000000" pitchFamily="2" charset="0"/>
              </a:rPr>
              <a:t>960 fl. oz. or 120 Cups</a:t>
            </a:r>
            <a:endParaRPr lang="en-US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3F1BA9-BF43-C501-947D-1222E23AF89A}"/>
              </a:ext>
            </a:extLst>
          </p:cNvPr>
          <p:cNvSpPr txBox="1"/>
          <p:nvPr/>
        </p:nvSpPr>
        <p:spPr>
          <a:xfrm>
            <a:off x="9653557" y="4513482"/>
            <a:ext cx="25384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Barlow" panose="00000500000000000000" pitchFamily="2" charset="0"/>
              </a:rPr>
              <a:t>Dimensions: </a:t>
            </a:r>
          </a:p>
          <a:p>
            <a:r>
              <a:rPr lang="en-US" sz="1600">
                <a:solidFill>
                  <a:srgbClr val="000000"/>
                </a:solidFill>
                <a:highlight>
                  <a:srgbClr val="FFFFFF"/>
                </a:highlight>
                <a:latin typeface="Barlow" panose="00000500000000000000" pitchFamily="2" charset="0"/>
              </a:rPr>
              <a:t>18.375”W x 26.125”H x 13.75” D</a:t>
            </a:r>
          </a:p>
          <a:p>
            <a:endParaRPr lang="en-US" sz="1600" b="0" i="0">
              <a:solidFill>
                <a:srgbClr val="000000"/>
              </a:solidFill>
              <a:effectLst/>
              <a:highlight>
                <a:srgbClr val="FFFFFF"/>
              </a:highlight>
              <a:latin typeface="Barlow" panose="00000500000000000000" pitchFamily="2" charset="0"/>
            </a:endParaRPr>
          </a:p>
          <a:p>
            <a:r>
              <a:rPr lang="en-US" sz="1600" b="1">
                <a:solidFill>
                  <a:srgbClr val="000000"/>
                </a:solidFill>
                <a:latin typeface="Barlow" panose="00000500000000000000" pitchFamily="2" charset="0"/>
              </a:rPr>
              <a:t>Capacity:</a:t>
            </a:r>
          </a:p>
          <a:p>
            <a:r>
              <a:rPr lang="en-US" sz="1600">
                <a:solidFill>
                  <a:srgbClr val="000000"/>
                </a:solidFill>
                <a:latin typeface="Barlow" panose="00000500000000000000" pitchFamily="2" charset="0"/>
              </a:rPr>
              <a:t>Holds </a:t>
            </a:r>
            <a:r>
              <a:rPr lang="en-US" sz="1600">
                <a:solidFill>
                  <a:srgbClr val="000000"/>
                </a:solidFill>
                <a:highlight>
                  <a:srgbClr val="FFFFFF"/>
                </a:highlight>
                <a:latin typeface="Barlow" panose="00000500000000000000" pitchFamily="2" charset="0"/>
              </a:rPr>
              <a:t>approximately </a:t>
            </a:r>
            <a:r>
              <a:rPr lang="en-US" sz="1600">
                <a:solidFill>
                  <a:srgbClr val="000000"/>
                </a:solidFill>
                <a:latin typeface="Barlow" panose="00000500000000000000" pitchFamily="2" charset="0"/>
              </a:rPr>
              <a:t>1788fl. oz. or 223.5 Cups</a:t>
            </a:r>
            <a:endParaRPr lang="en-US" sz="1600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0E4507A5-07B4-5EF4-A4BB-40BC8696A788}"/>
              </a:ext>
            </a:extLst>
          </p:cNvPr>
          <p:cNvSpPr/>
          <p:nvPr/>
        </p:nvSpPr>
        <p:spPr>
          <a:xfrm rot="2580000">
            <a:off x="527135" y="1417493"/>
            <a:ext cx="1182404" cy="370300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WHILE SUPPLIES LAST</a:t>
            </a:r>
            <a:endParaRPr lang="en-US" dirty="0"/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E7CC2E44-9DE6-B284-6C0E-42F0B781F904}"/>
              </a:ext>
            </a:extLst>
          </p:cNvPr>
          <p:cNvSpPr/>
          <p:nvPr/>
        </p:nvSpPr>
        <p:spPr>
          <a:xfrm rot="2580000">
            <a:off x="5518235" y="1417492"/>
            <a:ext cx="1182404" cy="370300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WHILE SUPPLIES LAST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200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1DF18997-D6F5-C81E-66F4-DAB755567B0E}"/>
              </a:ext>
            </a:extLst>
          </p:cNvPr>
          <p:cNvSpPr/>
          <p:nvPr/>
        </p:nvSpPr>
        <p:spPr>
          <a:xfrm>
            <a:off x="48742" y="1143923"/>
            <a:ext cx="12018768" cy="511303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C854CF3-12DF-5458-1E20-0D2D7936C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75" y="290202"/>
            <a:ext cx="11651556" cy="984885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</a:rPr>
              <a:t>AWAY FROM HOME – BULK CEREAL DISPENSER LABELS</a:t>
            </a:r>
            <a:br>
              <a:rPr lang="en-US" sz="3200" b="1">
                <a:solidFill>
                  <a:srgbClr val="C00000"/>
                </a:solidFill>
              </a:rPr>
            </a:br>
            <a:endParaRPr lang="en-US" sz="3200">
              <a:solidFill>
                <a:srgbClr val="C00000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309F193-0AE8-E557-AC3D-9C2CF490A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524" y="1647320"/>
            <a:ext cx="1001029" cy="150583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5CB742E-F56D-C4D3-40C2-F14B85BDB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265" y="1698193"/>
            <a:ext cx="1703764" cy="14994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C479845-7F32-1F5F-ED5F-854426785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477" y="1584252"/>
            <a:ext cx="954293" cy="163555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581278F-6A3F-B6C9-9EF2-30C812233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2" y="1562117"/>
            <a:ext cx="1879945" cy="1635552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925B85C7-9700-C071-0A18-F49BE5731BED}"/>
              </a:ext>
            </a:extLst>
          </p:cNvPr>
          <p:cNvSpPr txBox="1"/>
          <p:nvPr/>
        </p:nvSpPr>
        <p:spPr>
          <a:xfrm>
            <a:off x="2028481" y="1121197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Item: K006913007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6FAB5F7-13E1-A31C-8CBE-DF328A150480}"/>
              </a:ext>
            </a:extLst>
          </p:cNvPr>
          <p:cNvSpPr txBox="1"/>
          <p:nvPr/>
        </p:nvSpPr>
        <p:spPr>
          <a:xfrm>
            <a:off x="4042220" y="1121197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Item: K008917008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992E198-2ADF-BAE2-7C03-90655186C4FC}"/>
              </a:ext>
            </a:extLst>
          </p:cNvPr>
          <p:cNvSpPr txBox="1"/>
          <p:nvPr/>
        </p:nvSpPr>
        <p:spPr>
          <a:xfrm>
            <a:off x="6111907" y="1121197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Item: K008917009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C64A3E7-86AD-00FF-7005-0298335864DA}"/>
              </a:ext>
            </a:extLst>
          </p:cNvPr>
          <p:cNvSpPr txBox="1"/>
          <p:nvPr/>
        </p:nvSpPr>
        <p:spPr>
          <a:xfrm>
            <a:off x="41592" y="1121197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lt1"/>
                </a:solidFill>
              </a:rPr>
              <a:t>Item: K006913006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6D496A5-4974-B0CB-033C-846A34ECB5FA}"/>
              </a:ext>
            </a:extLst>
          </p:cNvPr>
          <p:cNvSpPr txBox="1"/>
          <p:nvPr/>
        </p:nvSpPr>
        <p:spPr>
          <a:xfrm>
            <a:off x="8096818" y="1121106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Item: K015915006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471AAE5-5C30-43BB-7846-A6D0F5DF859A}"/>
              </a:ext>
            </a:extLst>
          </p:cNvPr>
          <p:cNvSpPr txBox="1"/>
          <p:nvPr/>
        </p:nvSpPr>
        <p:spPr>
          <a:xfrm>
            <a:off x="10201009" y="1121106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Item: K015915007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A2C8EB6-B926-A708-2E98-383897F0B111}"/>
              </a:ext>
            </a:extLst>
          </p:cNvPr>
          <p:cNvSpPr txBox="1"/>
          <p:nvPr/>
        </p:nvSpPr>
        <p:spPr>
          <a:xfrm>
            <a:off x="8200167" y="3615873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Item: K016912006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88F3CE6-1996-AF69-0264-9E474F3F1330}"/>
              </a:ext>
            </a:extLst>
          </p:cNvPr>
          <p:cNvSpPr txBox="1"/>
          <p:nvPr/>
        </p:nvSpPr>
        <p:spPr>
          <a:xfrm>
            <a:off x="10212711" y="3615873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Item: K016912007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CCD3ABA9-6A11-23D8-87C5-23B79336FB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827" y="1698102"/>
            <a:ext cx="1780229" cy="154090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F79ADE78-6F83-4AEA-7EEB-646ABD3B5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2896" y="1596988"/>
            <a:ext cx="1006180" cy="175660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18A327E-70AF-820F-9A5F-45FA247C7F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5099" y="4172234"/>
            <a:ext cx="1828757" cy="163835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4471146B-B920-5028-9C04-463DF607CD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3660" y="4091755"/>
            <a:ext cx="1094329" cy="1904495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2121E4F-C14F-4782-7096-8CA48713D2D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548898" y="6445041"/>
            <a:ext cx="368007" cy="139141"/>
          </a:xfrm>
        </p:spPr>
        <p:txBody>
          <a:bodyPr/>
          <a:lstStyle/>
          <a:p>
            <a:pPr marL="82789">
              <a:spcBef>
                <a:spcPts val="18"/>
              </a:spcBef>
            </a:pPr>
            <a:fld id="{81D60167-4931-47E6-BA6A-407CBD079E47}" type="slidenum">
              <a:rPr lang="en-US" spc="82" smtClean="0"/>
              <a:pPr marL="82789">
                <a:spcBef>
                  <a:spcPts val="18"/>
                </a:spcBef>
              </a:pPr>
              <a:t>6</a:t>
            </a:fld>
            <a:endParaRPr lang="en-US" spc="82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77AF23-7587-39B9-0013-1C26660E4F46}"/>
              </a:ext>
            </a:extLst>
          </p:cNvPr>
          <p:cNvSpPr txBox="1"/>
          <p:nvPr/>
        </p:nvSpPr>
        <p:spPr>
          <a:xfrm>
            <a:off x="111476" y="3594996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Item: K471929002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EDB9B9-A1C4-D566-0775-44128D2FE152}"/>
              </a:ext>
            </a:extLst>
          </p:cNvPr>
          <p:cNvSpPr txBox="1"/>
          <p:nvPr/>
        </p:nvSpPr>
        <p:spPr>
          <a:xfrm>
            <a:off x="2121722" y="3584558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Item: K471929003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5EECE2-3651-B0B5-4735-A5195A39675B}"/>
              </a:ext>
            </a:extLst>
          </p:cNvPr>
          <p:cNvSpPr txBox="1"/>
          <p:nvPr/>
        </p:nvSpPr>
        <p:spPr>
          <a:xfrm>
            <a:off x="4145910" y="3590821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Item: K498343006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069B9B-33EB-B72B-16CB-F57CC1298DF8}"/>
              </a:ext>
            </a:extLst>
          </p:cNvPr>
          <p:cNvSpPr txBox="1"/>
          <p:nvPr/>
        </p:nvSpPr>
        <p:spPr>
          <a:xfrm>
            <a:off x="6168892" y="3601259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Item: K498343007</a:t>
            </a:r>
          </a:p>
        </p:txBody>
      </p:sp>
      <p:pic>
        <p:nvPicPr>
          <p:cNvPr id="13" name="Picture 12" descr="A close-up of a label&#10;&#10;AI-generated content may be incorrect.">
            <a:extLst>
              <a:ext uri="{FF2B5EF4-FFF2-40B4-BE49-F238E27FC236}">
                <a16:creationId xmlns:a16="http://schemas.microsoft.com/office/drawing/2014/main" id="{35AABDDE-FE3E-3525-385C-ACC5627159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50" y="4056321"/>
            <a:ext cx="1988331" cy="1736796"/>
          </a:xfrm>
          <a:prstGeom prst="rect">
            <a:avLst/>
          </a:prstGeom>
        </p:spPr>
      </p:pic>
      <p:pic>
        <p:nvPicPr>
          <p:cNvPr id="15" name="Picture 14" descr="A package of popcorn with a label&#10;&#10;AI-generated content may be incorrect.">
            <a:extLst>
              <a:ext uri="{FF2B5EF4-FFF2-40B4-BE49-F238E27FC236}">
                <a16:creationId xmlns:a16="http://schemas.microsoft.com/office/drawing/2014/main" id="{D94507A6-8A80-3022-F66C-68D6BC7111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0048" y="3997455"/>
            <a:ext cx="1189891" cy="1849080"/>
          </a:xfrm>
          <a:prstGeom prst="rect">
            <a:avLst/>
          </a:prstGeom>
        </p:spPr>
      </p:pic>
      <p:pic>
        <p:nvPicPr>
          <p:cNvPr id="17" name="Picture 16" descr="A close-up of a package of cereal&#10;&#10;AI-generated content may be incorrect.">
            <a:extLst>
              <a:ext uri="{FF2B5EF4-FFF2-40B4-BE49-F238E27FC236}">
                <a16:creationId xmlns:a16="http://schemas.microsoft.com/office/drawing/2014/main" id="{E6B35B22-9239-B205-B5DC-AF891F8574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6620" y="4088630"/>
            <a:ext cx="2019485" cy="1516028"/>
          </a:xfrm>
          <a:prstGeom prst="rect">
            <a:avLst/>
          </a:prstGeom>
        </p:spPr>
      </p:pic>
      <p:pic>
        <p:nvPicPr>
          <p:cNvPr id="19" name="Picture 18" descr="A close-up of a cereal&#10;&#10;AI-generated content may be incorrect.">
            <a:extLst>
              <a:ext uri="{FF2B5EF4-FFF2-40B4-BE49-F238E27FC236}">
                <a16:creationId xmlns:a16="http://schemas.microsoft.com/office/drawing/2014/main" id="{C6206138-47B0-559F-36CC-AF76656C25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09179" y="4090307"/>
            <a:ext cx="1189891" cy="1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86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1DF18997-D6F5-C81E-66F4-DAB755567B0E}"/>
              </a:ext>
            </a:extLst>
          </p:cNvPr>
          <p:cNvSpPr/>
          <p:nvPr/>
        </p:nvSpPr>
        <p:spPr>
          <a:xfrm>
            <a:off x="48742" y="1143923"/>
            <a:ext cx="12018768" cy="5113039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C854CF3-12DF-5458-1E20-0D2D7936C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75" y="290202"/>
            <a:ext cx="11651556" cy="984885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</a:rPr>
              <a:t>AWAY FROM HOME – BULK CEREAL DISPENSER LABELS</a:t>
            </a:r>
            <a:br>
              <a:rPr lang="en-US" sz="3200" b="1">
                <a:solidFill>
                  <a:srgbClr val="C00000"/>
                </a:solidFill>
              </a:rPr>
            </a:br>
            <a:endParaRPr lang="en-US" sz="3200">
              <a:solidFill>
                <a:srgbClr val="C0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F125C7F-0CA1-B665-896E-84FFA7960947}"/>
              </a:ext>
            </a:extLst>
          </p:cNvPr>
          <p:cNvSpPr txBox="1"/>
          <p:nvPr/>
        </p:nvSpPr>
        <p:spPr>
          <a:xfrm>
            <a:off x="44722" y="1151238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lt1"/>
                </a:solidFill>
              </a:rPr>
              <a:t>Item: K006913006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25B85C7-9700-C071-0A18-F49BE5731BED}"/>
              </a:ext>
            </a:extLst>
          </p:cNvPr>
          <p:cNvSpPr txBox="1"/>
          <p:nvPr/>
        </p:nvSpPr>
        <p:spPr>
          <a:xfrm>
            <a:off x="2028481" y="1121197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Item: K006913007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6FAB5F7-13E1-A31C-8CBE-DF328A150480}"/>
              </a:ext>
            </a:extLst>
          </p:cNvPr>
          <p:cNvSpPr txBox="1"/>
          <p:nvPr/>
        </p:nvSpPr>
        <p:spPr>
          <a:xfrm>
            <a:off x="4042220" y="1121197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Item: K008917008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992E198-2ADF-BAE2-7C03-90655186C4FC}"/>
              </a:ext>
            </a:extLst>
          </p:cNvPr>
          <p:cNvSpPr txBox="1"/>
          <p:nvPr/>
        </p:nvSpPr>
        <p:spPr>
          <a:xfrm>
            <a:off x="6146411" y="1121198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Item: K008917009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993965D-0467-05BE-6F66-61F2EC74499A}"/>
              </a:ext>
            </a:extLst>
          </p:cNvPr>
          <p:cNvSpPr txBox="1"/>
          <p:nvPr/>
        </p:nvSpPr>
        <p:spPr>
          <a:xfrm>
            <a:off x="8112144" y="1143923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Item: K010910002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DA915E7-DEB8-1901-E623-2BB028155EB4}"/>
              </a:ext>
            </a:extLst>
          </p:cNvPr>
          <p:cNvSpPr txBox="1"/>
          <p:nvPr/>
        </p:nvSpPr>
        <p:spPr>
          <a:xfrm>
            <a:off x="10150257" y="1124225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Item: K254352009</a:t>
            </a:r>
          </a:p>
        </p:txBody>
      </p:sp>
      <p:sp>
        <p:nvSpPr>
          <p:cNvPr id="59" name="Title 11">
            <a:extLst>
              <a:ext uri="{FF2B5EF4-FFF2-40B4-BE49-F238E27FC236}">
                <a16:creationId xmlns:a16="http://schemas.microsoft.com/office/drawing/2014/main" id="{DBC1EFFF-1B70-4189-C5B8-D7ADAD2040D4}"/>
              </a:ext>
            </a:extLst>
          </p:cNvPr>
          <p:cNvSpPr txBox="1">
            <a:spLocks/>
          </p:cNvSpPr>
          <p:nvPr/>
        </p:nvSpPr>
        <p:spPr>
          <a:xfrm>
            <a:off x="132745" y="293230"/>
            <a:ext cx="11651556" cy="98488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>
              <a:defRPr sz="3638" b="0" i="0">
                <a:solidFill>
                  <a:schemeClr val="accent1"/>
                </a:solidFill>
                <a:latin typeface="Work Sans SemiBold" pitchFamily="2" charset="0"/>
                <a:ea typeface="+mj-ea"/>
                <a:cs typeface="Gill Sans MT"/>
              </a:defRPr>
            </a:lvl1pPr>
          </a:lstStyle>
          <a:p>
            <a:r>
              <a:rPr lang="en-US" sz="3200" b="1" kern="0">
                <a:solidFill>
                  <a:srgbClr val="C00000"/>
                </a:solidFill>
              </a:rPr>
              <a:t>AWAY FROM HOME – BULK CEREAL DISPENSER LABELS</a:t>
            </a:r>
            <a:br>
              <a:rPr lang="en-US" sz="3200" b="1" kern="0">
                <a:solidFill>
                  <a:srgbClr val="C00000"/>
                </a:solidFill>
              </a:rPr>
            </a:br>
            <a:endParaRPr lang="en-US" sz="3200" kern="0">
              <a:solidFill>
                <a:srgbClr val="C0000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C64A3E7-86AD-00FF-7005-0298335864DA}"/>
              </a:ext>
            </a:extLst>
          </p:cNvPr>
          <p:cNvSpPr txBox="1"/>
          <p:nvPr/>
        </p:nvSpPr>
        <p:spPr>
          <a:xfrm>
            <a:off x="41592" y="1124225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lt1"/>
                </a:solidFill>
              </a:rPr>
              <a:t>Item: K001918006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34AEDBB-0F5F-A6BB-F5FF-75FD8FA96196}"/>
              </a:ext>
            </a:extLst>
          </p:cNvPr>
          <p:cNvSpPr txBox="1"/>
          <p:nvPr/>
        </p:nvSpPr>
        <p:spPr>
          <a:xfrm>
            <a:off x="2025351" y="1124225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Item: K001918007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7B6C17-93D6-93B8-04C4-3DD66AB37004}"/>
              </a:ext>
            </a:extLst>
          </p:cNvPr>
          <p:cNvSpPr txBox="1"/>
          <p:nvPr/>
        </p:nvSpPr>
        <p:spPr>
          <a:xfrm>
            <a:off x="4039090" y="1124225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Item: K005916008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58F451C-864B-D7B2-1F9E-528C9B94F903}"/>
              </a:ext>
            </a:extLst>
          </p:cNvPr>
          <p:cNvSpPr txBox="1"/>
          <p:nvPr/>
        </p:nvSpPr>
        <p:spPr>
          <a:xfrm>
            <a:off x="6143281" y="1124225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Item: K005916009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920B052-A358-4C2B-D6EF-9976398A9DA8}"/>
              </a:ext>
            </a:extLst>
          </p:cNvPr>
          <p:cNvSpPr txBox="1"/>
          <p:nvPr/>
        </p:nvSpPr>
        <p:spPr>
          <a:xfrm>
            <a:off x="8109014" y="1124225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Item: K254352008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2121E4F-C14F-4782-7096-8CA48713D2D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548898" y="6445041"/>
            <a:ext cx="368007" cy="139141"/>
          </a:xfrm>
        </p:spPr>
        <p:txBody>
          <a:bodyPr/>
          <a:lstStyle/>
          <a:p>
            <a:pPr marL="82789">
              <a:spcBef>
                <a:spcPts val="18"/>
              </a:spcBef>
            </a:pPr>
            <a:fld id="{81D60167-4931-47E6-BA6A-407CBD079E47}" type="slidenum">
              <a:rPr lang="en-US" spc="82" smtClean="0"/>
              <a:pPr marL="82789">
                <a:spcBef>
                  <a:spcPts val="18"/>
                </a:spcBef>
              </a:pPr>
              <a:t>7</a:t>
            </a:fld>
            <a:endParaRPr lang="en-US" spc="82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E013F1-DD90-3605-3981-90C6C674C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4445"/>
            <a:ext cx="1839394" cy="1416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74D9E1-DE43-086F-FD34-AC097E73A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048" y="1696687"/>
            <a:ext cx="1113235" cy="1731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B10CE0-76AA-18FC-9FF9-7BF0529B2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090" y="1842042"/>
            <a:ext cx="1683203" cy="13329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6B630D-2552-4373-523C-8E2249E93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397" y="1716895"/>
            <a:ext cx="1098312" cy="17922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67FAC7-6350-CC1B-800C-CF6F9E31F4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9014" y="1777815"/>
            <a:ext cx="1807924" cy="14643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B75549-61C0-6507-A2D7-E1E5FC5E91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0243" y="1752130"/>
            <a:ext cx="1146859" cy="17068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F332E4-3675-73F6-A519-9C3C66A277BD}"/>
              </a:ext>
            </a:extLst>
          </p:cNvPr>
          <p:cNvSpPr txBox="1"/>
          <p:nvPr/>
        </p:nvSpPr>
        <p:spPr>
          <a:xfrm>
            <a:off x="127789" y="3888193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Item: K035913008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231964-25AB-1C01-0C5A-006D6617697B}"/>
              </a:ext>
            </a:extLst>
          </p:cNvPr>
          <p:cNvSpPr txBox="1"/>
          <p:nvPr/>
        </p:nvSpPr>
        <p:spPr>
          <a:xfrm>
            <a:off x="2189308" y="3870213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Item: K035913009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DF51A1-B7BC-6ED4-6015-3920AD0C51B7}"/>
              </a:ext>
            </a:extLst>
          </p:cNvPr>
          <p:cNvSpPr txBox="1"/>
          <p:nvPr/>
        </p:nvSpPr>
        <p:spPr>
          <a:xfrm>
            <a:off x="4315705" y="3870213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Item: K049910004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8661D0-767D-9183-29FC-BA4262E3B2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035" y="4594148"/>
            <a:ext cx="1429483" cy="12404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60D420-8BF6-E119-8324-449E3A973E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0169" y="4440599"/>
            <a:ext cx="811700" cy="13918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31AB67-41A5-BFF1-379C-43AB4C487A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2589" y="4503781"/>
            <a:ext cx="1468183" cy="126543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24E30B9-73CA-8EFE-9D5C-10C3806835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53122" y="4401500"/>
            <a:ext cx="938230" cy="146999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5369FAB-1131-1EB1-2892-A0CB53F6D4A7}"/>
              </a:ext>
            </a:extLst>
          </p:cNvPr>
          <p:cNvSpPr txBox="1"/>
          <p:nvPr/>
        </p:nvSpPr>
        <p:spPr>
          <a:xfrm>
            <a:off x="6313343" y="3855029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Item: K049910005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C61CC09-69A7-BF2E-5F29-BE823DC2F7EC}"/>
              </a:ext>
            </a:extLst>
          </p:cNvPr>
          <p:cNvSpPr txBox="1"/>
          <p:nvPr/>
        </p:nvSpPr>
        <p:spPr>
          <a:xfrm>
            <a:off x="8287266" y="3827946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Item: K937914008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6D4A4A-2242-732C-9E44-934D4FB73811}"/>
              </a:ext>
            </a:extLst>
          </p:cNvPr>
          <p:cNvSpPr txBox="1"/>
          <p:nvPr/>
        </p:nvSpPr>
        <p:spPr>
          <a:xfrm>
            <a:off x="10205298" y="3825413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Item: K937914009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8AA2865-E4AD-B622-48F8-9567599B5D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39636" y="4452512"/>
            <a:ext cx="1622099" cy="131670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19D69CE-C037-DC1A-C3D0-E932FD4811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44765" y="4440599"/>
            <a:ext cx="938230" cy="144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87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C854CF3-12DF-5458-1E20-0D2D7936C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90" y="315571"/>
            <a:ext cx="11651556" cy="492443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</a:rPr>
              <a:t>AWAY FROM HOME – BULK CEREAL DISPENSER LABELS</a:t>
            </a:r>
            <a:endParaRPr lang="en-US" sz="3200">
              <a:solidFill>
                <a:srgbClr val="C0000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C64A3E7-86AD-00FF-7005-0298335864DA}"/>
              </a:ext>
            </a:extLst>
          </p:cNvPr>
          <p:cNvSpPr txBox="1"/>
          <p:nvPr/>
        </p:nvSpPr>
        <p:spPr>
          <a:xfrm>
            <a:off x="134698" y="1441195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Item: K017919006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34AEDBB-0F5F-A6BB-F5FF-75FD8FA96196}"/>
              </a:ext>
            </a:extLst>
          </p:cNvPr>
          <p:cNvSpPr txBox="1"/>
          <p:nvPr/>
        </p:nvSpPr>
        <p:spPr>
          <a:xfrm>
            <a:off x="2201913" y="1441195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Item:K017919007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7B6C17-93D6-93B8-04C4-3DD66AB37004}"/>
              </a:ext>
            </a:extLst>
          </p:cNvPr>
          <p:cNvSpPr txBox="1"/>
          <p:nvPr/>
        </p:nvSpPr>
        <p:spPr>
          <a:xfrm>
            <a:off x="4269128" y="1441195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Item: K029912007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58F451C-864B-D7B2-1F9E-528C9B94F903}"/>
              </a:ext>
            </a:extLst>
          </p:cNvPr>
          <p:cNvSpPr txBox="1"/>
          <p:nvPr/>
        </p:nvSpPr>
        <p:spPr>
          <a:xfrm>
            <a:off x="6340860" y="1455857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Item: K029912005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2DDB56-1A89-8EAB-57D2-90982A73A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90" y="2135656"/>
            <a:ext cx="1479196" cy="1305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D848C-15A5-523E-3B18-6D30BCEF1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903" y="2045360"/>
            <a:ext cx="822336" cy="1416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992540-26DC-1779-776A-5299AEE04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6190" y="2045360"/>
            <a:ext cx="822336" cy="14122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2FA8D9-CABF-656D-9807-470680628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9198" y="2094459"/>
            <a:ext cx="1526948" cy="1317922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614CD74-2A10-341B-5448-FE2D951A2A5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349827" y="6453667"/>
            <a:ext cx="368007" cy="139141"/>
          </a:xfrm>
        </p:spPr>
        <p:txBody>
          <a:bodyPr/>
          <a:lstStyle/>
          <a:p>
            <a:pPr marL="82789">
              <a:spcBef>
                <a:spcPts val="18"/>
              </a:spcBef>
            </a:pPr>
            <a:fld id="{81D60167-4931-47E6-BA6A-407CBD079E47}" type="slidenum">
              <a:rPr lang="en-US" spc="82" smtClean="0"/>
              <a:pPr marL="82789">
                <a:spcBef>
                  <a:spcPts val="18"/>
                </a:spcBef>
              </a:pPr>
              <a:t>8</a:t>
            </a:fld>
            <a:endParaRPr lang="en-US" spc="82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43688E-CE82-877C-CF41-D4FD0DBF3C23}"/>
              </a:ext>
            </a:extLst>
          </p:cNvPr>
          <p:cNvSpPr txBox="1"/>
          <p:nvPr/>
        </p:nvSpPr>
        <p:spPr>
          <a:xfrm>
            <a:off x="8336194" y="1433602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Item: K720109006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A11652-873B-54EA-3241-118121B72624}"/>
              </a:ext>
            </a:extLst>
          </p:cNvPr>
          <p:cNvSpPr txBox="1"/>
          <p:nvPr/>
        </p:nvSpPr>
        <p:spPr>
          <a:xfrm>
            <a:off x="10349827" y="1411814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Item: K720109007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8A17F1-9F78-D517-46DB-F435B32EDA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9864" y="1918548"/>
            <a:ext cx="1846544" cy="15567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D6C455-53F4-892E-5E2E-E06D583CAF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7834" y="2060964"/>
            <a:ext cx="967611" cy="14974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A1AE08-E1B7-4727-E2E7-79FB49E3D259}"/>
              </a:ext>
            </a:extLst>
          </p:cNvPr>
          <p:cNvSpPr txBox="1"/>
          <p:nvPr/>
        </p:nvSpPr>
        <p:spPr>
          <a:xfrm>
            <a:off x="1452620" y="3787342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Item: K981665006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78073D-BFE0-B369-3971-7EF09A28C661}"/>
              </a:ext>
            </a:extLst>
          </p:cNvPr>
          <p:cNvSpPr txBox="1"/>
          <p:nvPr/>
        </p:nvSpPr>
        <p:spPr>
          <a:xfrm>
            <a:off x="4048733" y="3787342"/>
            <a:ext cx="1846544" cy="30777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Item: K981665007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FB4EAA-11CF-ED05-052C-1975AAACCFBC}"/>
              </a:ext>
            </a:extLst>
          </p:cNvPr>
          <p:cNvSpPr txBox="1"/>
          <p:nvPr/>
        </p:nvSpPr>
        <p:spPr>
          <a:xfrm>
            <a:off x="6540463" y="3725786"/>
            <a:ext cx="1768872" cy="43088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</a:rPr>
              <a:t>Item: SHORT LABEL SET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E63233-A922-2832-4925-DBD7B03F2613}"/>
              </a:ext>
            </a:extLst>
          </p:cNvPr>
          <p:cNvSpPr txBox="1"/>
          <p:nvPr/>
        </p:nvSpPr>
        <p:spPr>
          <a:xfrm>
            <a:off x="9053673" y="3673888"/>
            <a:ext cx="1846544" cy="26161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</a:rPr>
              <a:t>Item: TALL LABEL SET</a:t>
            </a:r>
          </a:p>
        </p:txBody>
      </p:sp>
      <p:pic>
        <p:nvPicPr>
          <p:cNvPr id="30" name="Picture 29" descr="A collection of labels with text&#10;&#10;Description automatically generated">
            <a:extLst>
              <a:ext uri="{FF2B5EF4-FFF2-40B4-BE49-F238E27FC236}">
                <a16:creationId xmlns:a16="http://schemas.microsoft.com/office/drawing/2014/main" id="{21EB3BC9-6B39-A3FC-6C6D-59C6D07FD6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54" y="4378262"/>
            <a:ext cx="2124290" cy="2006275"/>
          </a:xfrm>
          <a:prstGeom prst="rect">
            <a:avLst/>
          </a:prstGeom>
        </p:spPr>
      </p:pic>
      <p:pic>
        <p:nvPicPr>
          <p:cNvPr id="32" name="Picture 31" descr="A group of cereal boxes&#10;&#10;Description automatically generated">
            <a:extLst>
              <a:ext uri="{FF2B5EF4-FFF2-40B4-BE49-F238E27FC236}">
                <a16:creationId xmlns:a16="http://schemas.microsoft.com/office/drawing/2014/main" id="{346A09AF-634C-D0BF-370C-85A96AF971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712" y="4000097"/>
            <a:ext cx="1600466" cy="27646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7CB3366-6884-B8A1-C2DF-B51BD83614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6585" y="4266319"/>
            <a:ext cx="2602210" cy="17946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6DBADA1-CC3E-9CF0-DB54-3A3394C14D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88984" y="4253501"/>
            <a:ext cx="1359198" cy="180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454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003DA5"/>
      </a:dk2>
      <a:lt2>
        <a:srgbClr val="FFFFFF"/>
      </a:lt2>
      <a:accent1>
        <a:srgbClr val="C91245"/>
      </a:accent1>
      <a:accent2>
        <a:srgbClr val="FF700F"/>
      </a:accent2>
      <a:accent3>
        <a:srgbClr val="FFBF3D"/>
      </a:accent3>
      <a:accent4>
        <a:srgbClr val="00A661"/>
      </a:accent4>
      <a:accent5>
        <a:srgbClr val="004F38"/>
      </a:accent5>
      <a:accent6>
        <a:srgbClr val="4F8CFF"/>
      </a:accent6>
      <a:hlink>
        <a:srgbClr val="003DA5"/>
      </a:hlink>
      <a:folHlink>
        <a:srgbClr val="FFFFFF"/>
      </a:folHlink>
    </a:clrScheme>
    <a:fontScheme name="WK Kellogg Co">
      <a:majorFont>
        <a:latin typeface="WK Script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85DA66F968B848B138FA844A6D36D5" ma:contentTypeVersion="11" ma:contentTypeDescription="Create a new document." ma:contentTypeScope="" ma:versionID="f972f234b8370bac47c49c1ed7bebe07">
  <xsd:schema xmlns:xsd="http://www.w3.org/2001/XMLSchema" xmlns:xs="http://www.w3.org/2001/XMLSchema" xmlns:p="http://schemas.microsoft.com/office/2006/metadata/properties" xmlns:ns2="36a65397-fdad-4452-8495-7d1b1b4b4b22" xmlns:ns3="e1fe2244-6033-47d5-8cd4-3536b593256c" targetNamespace="http://schemas.microsoft.com/office/2006/metadata/properties" ma:root="true" ma:fieldsID="9d058d25981cebb53c68433bd01be4e3" ns2:_="" ns3:_="">
    <xsd:import namespace="36a65397-fdad-4452-8495-7d1b1b4b4b22"/>
    <xsd:import namespace="e1fe2244-6033-47d5-8cd4-3536b59325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a65397-fdad-4452-8495-7d1b1b4b4b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bd434cc3-8b33-417c-bca0-6a138b4cce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fe2244-6033-47d5-8cd4-3536b593256c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93c356f-2d7d-4633-8db8-6e3c5c1790c6}" ma:internalName="TaxCatchAll" ma:showField="CatchAllData" ma:web="e1fe2244-6033-47d5-8cd4-3536b59325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1fe2244-6033-47d5-8cd4-3536b593256c" xsi:nil="true"/>
    <lcf76f155ced4ddcb4097134ff3c332f xmlns="36a65397-fdad-4452-8495-7d1b1b4b4b2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E78EEE5-8942-4381-8E69-DB004C46C6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9D9615-A6A3-49C8-BF83-B6B0BF2AB3F7}"/>
</file>

<file path=customXml/itemProps3.xml><?xml version="1.0" encoding="utf-8"?>
<ds:datastoreItem xmlns:ds="http://schemas.openxmlformats.org/officeDocument/2006/customXml" ds:itemID="{EA5F1A74-FFAD-46CB-AF64-043D23B7D358}">
  <ds:schemaRefs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cc261134-f33b-470c-a276-6469917e1540"/>
    <ds:schemaRef ds:uri="6f04a1de-fec6-4f68-b778-131f8eef33fe"/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48dafd6a-3c93-4699-93c8-a27d576b848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517</Words>
  <Application>Microsoft Office PowerPoint</Application>
  <PresentationFormat>Widescreen</PresentationFormat>
  <Paragraphs>132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1_Office Theme</vt:lpstr>
      <vt:lpstr>WK Kellogg Co   2025 Merchandising Catalog </vt:lpstr>
      <vt:lpstr>AWAY FROM HOME – DISPLAYS/POS </vt:lpstr>
      <vt:lpstr>AWAY FROM HOME – DISPLAYS/POS </vt:lpstr>
      <vt:lpstr>AWAY FROM HOME – BULK CEREAL DISPENSER EQUIPMENT </vt:lpstr>
      <vt:lpstr>AWAY FROM HOME – BULK CEREAL DISPENSER EQUIPMENT </vt:lpstr>
      <vt:lpstr>AWAY FROM HOME – BULK CEREAL DISPENSER LABELS </vt:lpstr>
      <vt:lpstr>AWAY FROM HOME – BULK CEREAL DISPENSER LABELS </vt:lpstr>
      <vt:lpstr>AWAY FROM HOME – BULK CEREAL DISPENSER LABELS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Wheaton, Brant</dc:creator>
  <cp:lastModifiedBy>Raches, Evan</cp:lastModifiedBy>
  <cp:revision>23</cp:revision>
  <dcterms:created xsi:type="dcterms:W3CDTF">2023-08-16T18:56:38Z</dcterms:created>
  <dcterms:modified xsi:type="dcterms:W3CDTF">2025-09-08T21:31:37Z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0x010100C785DA66F968B848B138FA844A6D36D5</vt:lpwstr>
  </property>
  <property fmtid="{D5CDD505-2E9C-101B-9397-08002B2CF9AE}" pid="3" name="MediaServiceImageTags">
    <vt:lpwstr/>
  </property>
</Properties>
</file>