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584" r:id="rId6"/>
    <p:sldId id="593" r:id="rId7"/>
    <p:sldId id="595" r:id="rId8"/>
    <p:sldId id="585" r:id="rId9"/>
    <p:sldId id="586" r:id="rId10"/>
    <p:sldId id="59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301F81-E96A-4C03-8E24-2952D1CB132C}">
          <p14:sldIdLst>
            <p14:sldId id="261"/>
            <p14:sldId id="584"/>
            <p14:sldId id="593"/>
            <p14:sldId id="595"/>
            <p14:sldId id="585"/>
            <p14:sldId id="586"/>
            <p14:sldId id="5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7D04B8-38DD-9C44-F5AA-FEEB9A7F83CC}" name="Von Lienen, Kylie" initials="VLK" userId="S::Kylie.VonLienen@wkkellogg.com::2d03dd8b-76b8-4433-83a1-5490a9934b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AF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s, Evan" userId="0a4ce641-64c5-48fe-83d1-3981875b8767" providerId="ADAL" clId="{C4B1725F-6AAB-478E-8AC9-E7C8597B32CD}"/>
    <pc:docChg chg="undo custSel delSld modSld modSection">
      <pc:chgData name="Raches, Evan" userId="0a4ce641-64c5-48fe-83d1-3981875b8767" providerId="ADAL" clId="{C4B1725F-6AAB-478E-8AC9-E7C8597B32CD}" dt="2026-03-11T19:38:03.547" v="58" actId="108"/>
      <pc:docMkLst>
        <pc:docMk/>
      </pc:docMkLst>
      <pc:sldChg chg="delSp modSp mod">
        <pc:chgData name="Raches, Evan" userId="0a4ce641-64c5-48fe-83d1-3981875b8767" providerId="ADAL" clId="{C4B1725F-6AAB-478E-8AC9-E7C8597B32CD}" dt="2026-03-11T19:35:48.793" v="9" actId="12788"/>
        <pc:sldMkLst>
          <pc:docMk/>
          <pc:sldMk cId="3188794509" sldId="584"/>
        </pc:sldMkLst>
        <pc:spChg chg="mod">
          <ac:chgData name="Raches, Evan" userId="0a4ce641-64c5-48fe-83d1-3981875b8767" providerId="ADAL" clId="{C4B1725F-6AAB-478E-8AC9-E7C8597B32CD}" dt="2026-03-11T19:35:37.025" v="7" actId="12788"/>
          <ac:spMkLst>
            <pc:docMk/>
            <pc:sldMk cId="3188794509" sldId="584"/>
            <ac:spMk id="8" creationId="{7F077314-6F2E-D376-61C0-0F70371CE063}"/>
          </ac:spMkLst>
        </pc:spChg>
        <pc:spChg chg="mod">
          <ac:chgData name="Raches, Evan" userId="0a4ce641-64c5-48fe-83d1-3981875b8767" providerId="ADAL" clId="{C4B1725F-6AAB-478E-8AC9-E7C8597B32CD}" dt="2026-03-11T19:35:44.231" v="8" actId="12788"/>
          <ac:spMkLst>
            <pc:docMk/>
            <pc:sldMk cId="3188794509" sldId="584"/>
            <ac:spMk id="12" creationId="{913ADABE-0641-5019-F3A5-C5B61CDF2523}"/>
          </ac:spMkLst>
        </pc:spChg>
        <pc:spChg chg="mod">
          <ac:chgData name="Raches, Evan" userId="0a4ce641-64c5-48fe-83d1-3981875b8767" providerId="ADAL" clId="{C4B1725F-6AAB-478E-8AC9-E7C8597B32CD}" dt="2026-03-11T19:35:48.793" v="9" actId="12788"/>
          <ac:spMkLst>
            <pc:docMk/>
            <pc:sldMk cId="3188794509" sldId="584"/>
            <ac:spMk id="13" creationId="{BC7CC22A-AD27-749B-15D0-0EB95931759D}"/>
          </ac:spMkLst>
        </pc:spChg>
        <pc:spChg chg="del">
          <ac:chgData name="Raches, Evan" userId="0a4ce641-64c5-48fe-83d1-3981875b8767" providerId="ADAL" clId="{C4B1725F-6AAB-478E-8AC9-E7C8597B32CD}" dt="2026-03-11T19:35:01.951" v="2" actId="478"/>
          <ac:spMkLst>
            <pc:docMk/>
            <pc:sldMk cId="3188794509" sldId="584"/>
            <ac:spMk id="22" creationId="{4D4D2C0E-9AF9-BD99-1399-94A3D07E79D1}"/>
          </ac:spMkLst>
        </pc:spChg>
        <pc:spChg chg="del">
          <ac:chgData name="Raches, Evan" userId="0a4ce641-64c5-48fe-83d1-3981875b8767" providerId="ADAL" clId="{C4B1725F-6AAB-478E-8AC9-E7C8597B32CD}" dt="2026-03-11T19:35:04.310" v="3" actId="478"/>
          <ac:spMkLst>
            <pc:docMk/>
            <pc:sldMk cId="3188794509" sldId="584"/>
            <ac:spMk id="23" creationId="{1B538395-D6ED-B814-CD6E-1E3E167995E9}"/>
          </ac:spMkLst>
        </pc:spChg>
        <pc:spChg chg="mod">
          <ac:chgData name="Raches, Evan" userId="0a4ce641-64c5-48fe-83d1-3981875b8767" providerId="ADAL" clId="{C4B1725F-6AAB-478E-8AC9-E7C8597B32CD}" dt="2026-03-11T19:35:37.025" v="7" actId="12788"/>
          <ac:spMkLst>
            <pc:docMk/>
            <pc:sldMk cId="3188794509" sldId="584"/>
            <ac:spMk id="26" creationId="{F09CAE0E-03B2-97C8-731E-24F399F9B057}"/>
          </ac:spMkLst>
        </pc:spChg>
        <pc:spChg chg="mod">
          <ac:chgData name="Raches, Evan" userId="0a4ce641-64c5-48fe-83d1-3981875b8767" providerId="ADAL" clId="{C4B1725F-6AAB-478E-8AC9-E7C8597B32CD}" dt="2026-03-11T19:35:44.231" v="8" actId="12788"/>
          <ac:spMkLst>
            <pc:docMk/>
            <pc:sldMk cId="3188794509" sldId="584"/>
            <ac:spMk id="28" creationId="{707B5722-2551-46D7-BD39-1AD9B292776D}"/>
          </ac:spMkLst>
        </pc:spChg>
        <pc:spChg chg="mod">
          <ac:chgData name="Raches, Evan" userId="0a4ce641-64c5-48fe-83d1-3981875b8767" providerId="ADAL" clId="{C4B1725F-6AAB-478E-8AC9-E7C8597B32CD}" dt="2026-03-11T19:35:48.793" v="9" actId="12788"/>
          <ac:spMkLst>
            <pc:docMk/>
            <pc:sldMk cId="3188794509" sldId="584"/>
            <ac:spMk id="31" creationId="{708730C2-3075-3CA3-86D1-970E656748D0}"/>
          </ac:spMkLst>
        </pc:spChg>
        <pc:spChg chg="del">
          <ac:chgData name="Raches, Evan" userId="0a4ce641-64c5-48fe-83d1-3981875b8767" providerId="ADAL" clId="{C4B1725F-6AAB-478E-8AC9-E7C8597B32CD}" dt="2026-03-11T19:35:11.854" v="5" actId="478"/>
          <ac:spMkLst>
            <pc:docMk/>
            <pc:sldMk cId="3188794509" sldId="584"/>
            <ac:spMk id="33" creationId="{D5D2A3A3-A033-EE19-A63A-02E5A8E9C612}"/>
          </ac:spMkLst>
        </pc:spChg>
        <pc:spChg chg="del">
          <ac:chgData name="Raches, Evan" userId="0a4ce641-64c5-48fe-83d1-3981875b8767" providerId="ADAL" clId="{C4B1725F-6AAB-478E-8AC9-E7C8597B32CD}" dt="2026-03-11T19:35:13.143" v="6" actId="478"/>
          <ac:spMkLst>
            <pc:docMk/>
            <pc:sldMk cId="3188794509" sldId="584"/>
            <ac:spMk id="34" creationId="{667E800C-CFFA-FEB4-64B2-3883F289E30C}"/>
          </ac:spMkLst>
        </pc:spChg>
        <pc:spChg chg="del">
          <ac:chgData name="Raches, Evan" userId="0a4ce641-64c5-48fe-83d1-3981875b8767" providerId="ADAL" clId="{C4B1725F-6AAB-478E-8AC9-E7C8597B32CD}" dt="2026-03-11T19:35:06.038" v="4" actId="478"/>
          <ac:spMkLst>
            <pc:docMk/>
            <pc:sldMk cId="3188794509" sldId="584"/>
            <ac:spMk id="37" creationId="{27F08E75-2E3A-685B-B614-1C832F2C9B36}"/>
          </ac:spMkLst>
        </pc:spChg>
        <pc:spChg chg="del">
          <ac:chgData name="Raches, Evan" userId="0a4ce641-64c5-48fe-83d1-3981875b8767" providerId="ADAL" clId="{C4B1725F-6AAB-478E-8AC9-E7C8597B32CD}" dt="2026-03-11T19:34:59.186" v="1" actId="478"/>
          <ac:spMkLst>
            <pc:docMk/>
            <pc:sldMk cId="3188794509" sldId="584"/>
            <ac:spMk id="41" creationId="{517A8041-EEE1-BA68-0771-7F6C1E3AB5AF}"/>
          </ac:spMkLst>
        </pc:spChg>
        <pc:grpChg chg="del">
          <ac:chgData name="Raches, Evan" userId="0a4ce641-64c5-48fe-83d1-3981875b8767" providerId="ADAL" clId="{C4B1725F-6AAB-478E-8AC9-E7C8597B32CD}" dt="2026-03-11T19:35:04.310" v="3" actId="478"/>
          <ac:grpSpMkLst>
            <pc:docMk/>
            <pc:sldMk cId="3188794509" sldId="584"/>
            <ac:grpSpMk id="36" creationId="{6A00BC6A-E5F0-9A3C-CD34-AD08AA910DEA}"/>
          </ac:grpSpMkLst>
        </pc:grpChg>
        <pc:grpChg chg="del">
          <ac:chgData name="Raches, Evan" userId="0a4ce641-64c5-48fe-83d1-3981875b8767" providerId="ADAL" clId="{C4B1725F-6AAB-478E-8AC9-E7C8597B32CD}" dt="2026-03-11T19:35:06.038" v="4" actId="478"/>
          <ac:grpSpMkLst>
            <pc:docMk/>
            <pc:sldMk cId="3188794509" sldId="584"/>
            <ac:grpSpMk id="38" creationId="{E25B443E-EEC0-4AE7-BAD4-0126AFA00562}"/>
          </ac:grpSpMkLst>
        </pc:grpChg>
        <pc:picChg chg="mod">
          <ac:chgData name="Raches, Evan" userId="0a4ce641-64c5-48fe-83d1-3981875b8767" providerId="ADAL" clId="{C4B1725F-6AAB-478E-8AC9-E7C8597B32CD}" dt="2026-03-11T19:35:44.231" v="8" actId="12788"/>
          <ac:picMkLst>
            <pc:docMk/>
            <pc:sldMk cId="3188794509" sldId="584"/>
            <ac:picMk id="3" creationId="{DF17B3A4-ACF8-B48E-35D0-61EACF0E29C4}"/>
          </ac:picMkLst>
        </pc:picChg>
        <pc:picChg chg="mod">
          <ac:chgData name="Raches, Evan" userId="0a4ce641-64c5-48fe-83d1-3981875b8767" providerId="ADAL" clId="{C4B1725F-6AAB-478E-8AC9-E7C8597B32CD}" dt="2026-03-11T19:35:37.025" v="7" actId="12788"/>
          <ac:picMkLst>
            <pc:docMk/>
            <pc:sldMk cId="3188794509" sldId="584"/>
            <ac:picMk id="14" creationId="{794EAAE9-DAB5-D3F6-CA81-294B1109B7F6}"/>
          </ac:picMkLst>
        </pc:picChg>
        <pc:picChg chg="mod">
          <ac:chgData name="Raches, Evan" userId="0a4ce641-64c5-48fe-83d1-3981875b8767" providerId="ADAL" clId="{C4B1725F-6AAB-478E-8AC9-E7C8597B32CD}" dt="2026-03-11T19:35:48.793" v="9" actId="12788"/>
          <ac:picMkLst>
            <pc:docMk/>
            <pc:sldMk cId="3188794509" sldId="584"/>
            <ac:picMk id="15" creationId="{FC2DE60C-72BD-C39C-ECBB-A190129E7312}"/>
          </ac:picMkLst>
        </pc:picChg>
      </pc:sldChg>
      <pc:sldChg chg="delSp modSp mod">
        <pc:chgData name="Raches, Evan" userId="0a4ce641-64c5-48fe-83d1-3981875b8767" providerId="ADAL" clId="{C4B1725F-6AAB-478E-8AC9-E7C8597B32CD}" dt="2026-03-11T19:38:03.547" v="58" actId="108"/>
        <pc:sldMkLst>
          <pc:docMk/>
          <pc:sldMk cId="3693686710" sldId="586"/>
        </pc:sldMkLst>
        <pc:spChg chg="del">
          <ac:chgData name="Raches, Evan" userId="0a4ce641-64c5-48fe-83d1-3981875b8767" providerId="ADAL" clId="{C4B1725F-6AAB-478E-8AC9-E7C8597B32CD}" dt="2026-03-11T19:37:43.897" v="42" actId="478"/>
          <ac:spMkLst>
            <pc:docMk/>
            <pc:sldMk cId="3693686710" sldId="586"/>
            <ac:spMk id="23" creationId="{3742753B-CEBF-1AA4-FEC1-8339559BC399}"/>
          </ac:spMkLst>
        </pc:spChg>
        <pc:spChg chg="mod">
          <ac:chgData name="Raches, Evan" userId="0a4ce641-64c5-48fe-83d1-3981875b8767" providerId="ADAL" clId="{C4B1725F-6AAB-478E-8AC9-E7C8597B32CD}" dt="2026-03-11T19:38:02.590" v="56" actId="108"/>
          <ac:spMkLst>
            <pc:docMk/>
            <pc:sldMk cId="3693686710" sldId="586"/>
            <ac:spMk id="24" creationId="{4F363C94-9EEA-C89D-4666-0E18A76282D1}"/>
          </ac:spMkLst>
        </pc:spChg>
        <pc:spChg chg="mod">
          <ac:chgData name="Raches, Evan" userId="0a4ce641-64c5-48fe-83d1-3981875b8767" providerId="ADAL" clId="{C4B1725F-6AAB-478E-8AC9-E7C8597B32CD}" dt="2026-03-11T19:38:03.076" v="57" actId="108"/>
          <ac:spMkLst>
            <pc:docMk/>
            <pc:sldMk cId="3693686710" sldId="586"/>
            <ac:spMk id="26" creationId="{697BE405-03DF-5684-AAD0-EF2A51677D44}"/>
          </ac:spMkLst>
        </pc:spChg>
        <pc:spChg chg="mod">
          <ac:chgData name="Raches, Evan" userId="0a4ce641-64c5-48fe-83d1-3981875b8767" providerId="ADAL" clId="{C4B1725F-6AAB-478E-8AC9-E7C8597B32CD}" dt="2026-03-11T19:38:03.547" v="58" actId="108"/>
          <ac:spMkLst>
            <pc:docMk/>
            <pc:sldMk cId="3693686710" sldId="586"/>
            <ac:spMk id="31" creationId="{19E331E3-9172-D4E9-6C2D-D7346D0245D6}"/>
          </ac:spMkLst>
        </pc:spChg>
        <pc:spChg chg="mod">
          <ac:chgData name="Raches, Evan" userId="0a4ce641-64c5-48fe-83d1-3981875b8767" providerId="ADAL" clId="{C4B1725F-6AAB-478E-8AC9-E7C8597B32CD}" dt="2026-03-11T19:37:59.904" v="52" actId="108"/>
          <ac:spMkLst>
            <pc:docMk/>
            <pc:sldMk cId="3693686710" sldId="586"/>
            <ac:spMk id="54" creationId="{925B85C7-9700-C071-0A18-F49BE5731BED}"/>
          </ac:spMkLst>
        </pc:spChg>
        <pc:spChg chg="mod">
          <ac:chgData name="Raches, Evan" userId="0a4ce641-64c5-48fe-83d1-3981875b8767" providerId="ADAL" clId="{C4B1725F-6AAB-478E-8AC9-E7C8597B32CD}" dt="2026-03-11T19:38:00.464" v="53" actId="108"/>
          <ac:spMkLst>
            <pc:docMk/>
            <pc:sldMk cId="3693686710" sldId="586"/>
            <ac:spMk id="56" creationId="{5992E198-2ADF-BAE2-7C03-90655186C4FC}"/>
          </ac:spMkLst>
        </pc:spChg>
        <pc:spChg chg="mod">
          <ac:chgData name="Raches, Evan" userId="0a4ce641-64c5-48fe-83d1-3981875b8767" providerId="ADAL" clId="{C4B1725F-6AAB-478E-8AC9-E7C8597B32CD}" dt="2026-03-11T19:38:01.192" v="54" actId="108"/>
          <ac:spMkLst>
            <pc:docMk/>
            <pc:sldMk cId="3693686710" sldId="586"/>
            <ac:spMk id="69" creationId="{A471AAE5-5C30-43BB-7846-A6D0F5DF859A}"/>
          </ac:spMkLst>
        </pc:spChg>
        <pc:spChg chg="mod">
          <ac:chgData name="Raches, Evan" userId="0a4ce641-64c5-48fe-83d1-3981875b8767" providerId="ADAL" clId="{C4B1725F-6AAB-478E-8AC9-E7C8597B32CD}" dt="2026-03-11T19:38:01.836" v="55" actId="108"/>
          <ac:spMkLst>
            <pc:docMk/>
            <pc:sldMk cId="3693686710" sldId="586"/>
            <ac:spMk id="77" creationId="{088F3CE6-1996-AF69-0264-9E474F3F1330}"/>
          </ac:spMkLst>
        </pc:spChg>
      </pc:sldChg>
      <pc:sldChg chg="delSp modSp mod">
        <pc:chgData name="Raches, Evan" userId="0a4ce641-64c5-48fe-83d1-3981875b8767" providerId="ADAL" clId="{C4B1725F-6AAB-478E-8AC9-E7C8597B32CD}" dt="2026-03-11T19:36:21.006" v="16" actId="478"/>
        <pc:sldMkLst>
          <pc:docMk/>
          <pc:sldMk cId="3645200973" sldId="593"/>
        </pc:sldMkLst>
        <pc:spChg chg="del">
          <ac:chgData name="Raches, Evan" userId="0a4ce641-64c5-48fe-83d1-3981875b8767" providerId="ADAL" clId="{C4B1725F-6AAB-478E-8AC9-E7C8597B32CD}" dt="2026-03-11T19:36:04.251" v="10" actId="478"/>
          <ac:spMkLst>
            <pc:docMk/>
            <pc:sldMk cId="3645200973" sldId="593"/>
            <ac:spMk id="15" creationId="{2E69D61F-6E33-F696-5255-FD097184CB1C}"/>
          </ac:spMkLst>
        </pc:spChg>
        <pc:spChg chg="del topLvl">
          <ac:chgData name="Raches, Evan" userId="0a4ce641-64c5-48fe-83d1-3981875b8767" providerId="ADAL" clId="{C4B1725F-6AAB-478E-8AC9-E7C8597B32CD}" dt="2026-03-11T19:36:07.190" v="12" actId="478"/>
          <ac:spMkLst>
            <pc:docMk/>
            <pc:sldMk cId="3645200973" sldId="593"/>
            <ac:spMk id="16" creationId="{403DCE56-49CF-8D51-5732-15568F07E5D9}"/>
          </ac:spMkLst>
        </pc:spChg>
        <pc:spChg chg="del">
          <ac:chgData name="Raches, Evan" userId="0a4ce641-64c5-48fe-83d1-3981875b8767" providerId="ADAL" clId="{C4B1725F-6AAB-478E-8AC9-E7C8597B32CD}" dt="2026-03-11T19:36:05.996" v="11" actId="478"/>
          <ac:spMkLst>
            <pc:docMk/>
            <pc:sldMk cId="3645200973" sldId="593"/>
            <ac:spMk id="17" creationId="{B424938E-5C13-F50F-E24A-56128A28172E}"/>
          </ac:spMkLst>
        </pc:spChg>
        <pc:spChg chg="del">
          <ac:chgData name="Raches, Evan" userId="0a4ce641-64c5-48fe-83d1-3981875b8767" providerId="ADAL" clId="{C4B1725F-6AAB-478E-8AC9-E7C8597B32CD}" dt="2026-03-11T19:36:21.006" v="16" actId="478"/>
          <ac:spMkLst>
            <pc:docMk/>
            <pc:sldMk cId="3645200973" sldId="593"/>
            <ac:spMk id="20" creationId="{DA8DB6A5-74A4-E960-B734-FCC2012B7FAD}"/>
          </ac:spMkLst>
        </pc:spChg>
        <pc:spChg chg="mod">
          <ac:chgData name="Raches, Evan" userId="0a4ce641-64c5-48fe-83d1-3981875b8767" providerId="ADAL" clId="{C4B1725F-6AAB-478E-8AC9-E7C8597B32CD}" dt="2026-03-11T19:36:16.455" v="14" actId="12789"/>
          <ac:spMkLst>
            <pc:docMk/>
            <pc:sldMk cId="3645200973" sldId="593"/>
            <ac:spMk id="51" creationId="{AAF0A2B5-02E5-265C-A0BD-4AF7CEAFFB8B}"/>
          </ac:spMkLst>
        </pc:spChg>
        <pc:grpChg chg="del">
          <ac:chgData name="Raches, Evan" userId="0a4ce641-64c5-48fe-83d1-3981875b8767" providerId="ADAL" clId="{C4B1725F-6AAB-478E-8AC9-E7C8597B32CD}" dt="2026-03-11T19:36:07.190" v="12" actId="478"/>
          <ac:grpSpMkLst>
            <pc:docMk/>
            <pc:sldMk cId="3645200973" sldId="593"/>
            <ac:grpSpMk id="19" creationId="{5A4F916E-30BC-551B-878B-2C995D722841}"/>
          </ac:grpSpMkLst>
        </pc:grpChg>
        <pc:grpChg chg="mod">
          <ac:chgData name="Raches, Evan" userId="0a4ce641-64c5-48fe-83d1-3981875b8767" providerId="ADAL" clId="{C4B1725F-6AAB-478E-8AC9-E7C8597B32CD}" dt="2026-03-11T19:36:16.455" v="14" actId="12789"/>
          <ac:grpSpMkLst>
            <pc:docMk/>
            <pc:sldMk cId="3645200973" sldId="593"/>
            <ac:grpSpMk id="52" creationId="{86F0DB8B-FDF6-5CB0-64C5-9C5E4361286E}"/>
          </ac:grpSpMkLst>
        </pc:grpChg>
        <pc:picChg chg="mod topLvl">
          <ac:chgData name="Raches, Evan" userId="0a4ce641-64c5-48fe-83d1-3981875b8767" providerId="ADAL" clId="{C4B1725F-6AAB-478E-8AC9-E7C8597B32CD}" dt="2026-03-11T19:36:18.841" v="15" actId="465"/>
          <ac:picMkLst>
            <pc:docMk/>
            <pc:sldMk cId="3645200973" sldId="593"/>
            <ac:picMk id="49" creationId="{D463FBB9-5452-A931-6C29-248727161E52}"/>
          </ac:picMkLst>
        </pc:picChg>
      </pc:sldChg>
      <pc:sldChg chg="delSp modSp mod">
        <pc:chgData name="Raches, Evan" userId="0a4ce641-64c5-48fe-83d1-3981875b8767" providerId="ADAL" clId="{C4B1725F-6AAB-478E-8AC9-E7C8597B32CD}" dt="2026-03-11T19:37:58.263" v="51" actId="108"/>
        <pc:sldMkLst>
          <pc:docMk/>
          <pc:sldMk cId="1221968423" sldId="594"/>
        </pc:sldMkLst>
        <pc:spChg chg="mod">
          <ac:chgData name="Raches, Evan" userId="0a4ce641-64c5-48fe-83d1-3981875b8767" providerId="ADAL" clId="{C4B1725F-6AAB-478E-8AC9-E7C8597B32CD}" dt="2026-03-11T19:37:58.263" v="51" actId="108"/>
          <ac:spMkLst>
            <pc:docMk/>
            <pc:sldMk cId="1221968423" sldId="594"/>
            <ac:spMk id="6" creationId="{AF2763A5-4EC6-FE10-C0CD-F823C006D308}"/>
          </ac:spMkLst>
        </pc:spChg>
        <pc:spChg chg="mod">
          <ac:chgData name="Raches, Evan" userId="0a4ce641-64c5-48fe-83d1-3981875b8767" providerId="ADAL" clId="{C4B1725F-6AAB-478E-8AC9-E7C8597B32CD}" dt="2026-03-11T19:37:56.574" v="49" actId="108"/>
          <ac:spMkLst>
            <pc:docMk/>
            <pc:sldMk cId="1221968423" sldId="594"/>
            <ac:spMk id="10" creationId="{38D862B7-E1FE-332F-CF14-838B4161E779}"/>
          </ac:spMkLst>
        </pc:spChg>
        <pc:spChg chg="del">
          <ac:chgData name="Raches, Evan" userId="0a4ce641-64c5-48fe-83d1-3981875b8767" providerId="ADAL" clId="{C4B1725F-6AAB-478E-8AC9-E7C8597B32CD}" dt="2026-03-11T19:37:46.098" v="43" actId="478"/>
          <ac:spMkLst>
            <pc:docMk/>
            <pc:sldMk cId="1221968423" sldId="594"/>
            <ac:spMk id="23" creationId="{63EE82E7-D800-367C-9B44-761C3791D60F}"/>
          </ac:spMkLst>
        </pc:spChg>
        <pc:spChg chg="mod">
          <ac:chgData name="Raches, Evan" userId="0a4ce641-64c5-48fe-83d1-3981875b8767" providerId="ADAL" clId="{C4B1725F-6AAB-478E-8AC9-E7C8597B32CD}" dt="2026-03-11T19:37:57.371" v="50" actId="108"/>
          <ac:spMkLst>
            <pc:docMk/>
            <pc:sldMk cId="1221968423" sldId="594"/>
            <ac:spMk id="26" creationId="{9F50C29C-3A34-F6FC-CA1D-5D157EC6F680}"/>
          </ac:spMkLst>
        </pc:spChg>
        <pc:spChg chg="mod">
          <ac:chgData name="Raches, Evan" userId="0a4ce641-64c5-48fe-83d1-3981875b8767" providerId="ADAL" clId="{C4B1725F-6AAB-478E-8AC9-E7C8597B32CD}" dt="2026-03-11T19:37:54.769" v="47" actId="108"/>
          <ac:spMkLst>
            <pc:docMk/>
            <pc:sldMk cId="1221968423" sldId="594"/>
            <ac:spMk id="33" creationId="{011B6AAA-06CD-FD5A-6BA4-5CC60F64A5AE}"/>
          </ac:spMkLst>
        </pc:spChg>
        <pc:spChg chg="mod">
          <ac:chgData name="Raches, Evan" userId="0a4ce641-64c5-48fe-83d1-3981875b8767" providerId="ADAL" clId="{C4B1725F-6AAB-478E-8AC9-E7C8597B32CD}" dt="2026-03-11T19:37:53.795" v="46" actId="108"/>
          <ac:spMkLst>
            <pc:docMk/>
            <pc:sldMk cId="1221968423" sldId="594"/>
            <ac:spMk id="56" creationId="{CB0842E7-4289-3DC1-B8F7-E5F6ADE1BEBB}"/>
          </ac:spMkLst>
        </pc:spChg>
        <pc:spChg chg="mod">
          <ac:chgData name="Raches, Evan" userId="0a4ce641-64c5-48fe-83d1-3981875b8767" providerId="ADAL" clId="{C4B1725F-6AAB-478E-8AC9-E7C8597B32CD}" dt="2026-03-11T19:37:52.443" v="45" actId="108"/>
          <ac:spMkLst>
            <pc:docMk/>
            <pc:sldMk cId="1221968423" sldId="594"/>
            <ac:spMk id="68" creationId="{A69748E2-F361-2EE4-98A6-AD71C8B37CC4}"/>
          </ac:spMkLst>
        </pc:spChg>
        <pc:spChg chg="mod">
          <ac:chgData name="Raches, Evan" userId="0a4ce641-64c5-48fe-83d1-3981875b8767" providerId="ADAL" clId="{C4B1725F-6AAB-478E-8AC9-E7C8597B32CD}" dt="2026-03-11T19:37:55.821" v="48" actId="108"/>
          <ac:spMkLst>
            <pc:docMk/>
            <pc:sldMk cId="1221968423" sldId="594"/>
            <ac:spMk id="69" creationId="{B4D7AE23-E53D-298C-E626-F4050624D756}"/>
          </ac:spMkLst>
        </pc:spChg>
      </pc:sldChg>
      <pc:sldChg chg="delSp modSp mod">
        <pc:chgData name="Raches, Evan" userId="0a4ce641-64c5-48fe-83d1-3981875b8767" providerId="ADAL" clId="{C4B1725F-6AAB-478E-8AC9-E7C8597B32CD}" dt="2026-03-11T19:37:37.448" v="41" actId="12788"/>
        <pc:sldMkLst>
          <pc:docMk/>
          <pc:sldMk cId="3381640320" sldId="595"/>
        </pc:sldMkLst>
        <pc:spChg chg="mod">
          <ac:chgData name="Raches, Evan" userId="0a4ce641-64c5-48fe-83d1-3981875b8767" providerId="ADAL" clId="{C4B1725F-6AAB-478E-8AC9-E7C8597B32CD}" dt="2026-03-11T19:37:09.931" v="33" actId="12788"/>
          <ac:spMkLst>
            <pc:docMk/>
            <pc:sldMk cId="3381640320" sldId="595"/>
            <ac:spMk id="4" creationId="{8A3D68B4-02FB-B1BC-ABAD-101E2D5CCFED}"/>
          </ac:spMkLst>
        </pc:spChg>
        <pc:spChg chg="del">
          <ac:chgData name="Raches, Evan" userId="0a4ce641-64c5-48fe-83d1-3981875b8767" providerId="ADAL" clId="{C4B1725F-6AAB-478E-8AC9-E7C8597B32CD}" dt="2026-03-11T19:37:13.160" v="35" actId="478"/>
          <ac:spMkLst>
            <pc:docMk/>
            <pc:sldMk cId="3381640320" sldId="595"/>
            <ac:spMk id="5" creationId="{DEF51EFB-9E6A-251B-731C-8C8F158C902F}"/>
          </ac:spMkLst>
        </pc:spChg>
        <pc:spChg chg="mod">
          <ac:chgData name="Raches, Evan" userId="0a4ce641-64c5-48fe-83d1-3981875b8767" providerId="ADAL" clId="{C4B1725F-6AAB-478E-8AC9-E7C8597B32CD}" dt="2026-03-11T19:37:19.226" v="37" actId="12788"/>
          <ac:spMkLst>
            <pc:docMk/>
            <pc:sldMk cId="3381640320" sldId="595"/>
            <ac:spMk id="6" creationId="{F810D586-5642-EFD8-3FA7-BB5F73EC2097}"/>
          </ac:spMkLst>
        </pc:spChg>
        <pc:spChg chg="del">
          <ac:chgData name="Raches, Evan" userId="0a4ce641-64c5-48fe-83d1-3981875b8767" providerId="ADAL" clId="{C4B1725F-6AAB-478E-8AC9-E7C8597B32CD}" dt="2026-03-11T19:37:11.889" v="34" actId="478"/>
          <ac:spMkLst>
            <pc:docMk/>
            <pc:sldMk cId="3381640320" sldId="595"/>
            <ac:spMk id="8" creationId="{889A2329-FD16-CA24-4149-DB6B70320375}"/>
          </ac:spMkLst>
        </pc:spChg>
        <pc:spChg chg="del">
          <ac:chgData name="Raches, Evan" userId="0a4ce641-64c5-48fe-83d1-3981875b8767" providerId="ADAL" clId="{C4B1725F-6AAB-478E-8AC9-E7C8597B32CD}" dt="2026-03-11T19:36:55.052" v="28" actId="478"/>
          <ac:spMkLst>
            <pc:docMk/>
            <pc:sldMk cId="3381640320" sldId="595"/>
            <ac:spMk id="9" creationId="{8F63195B-B908-5FF1-0BC3-FA8C18188B21}"/>
          </ac:spMkLst>
        </pc:spChg>
        <pc:spChg chg="del">
          <ac:chgData name="Raches, Evan" userId="0a4ce641-64c5-48fe-83d1-3981875b8767" providerId="ADAL" clId="{C4B1725F-6AAB-478E-8AC9-E7C8597B32CD}" dt="2026-03-11T19:36:54.359" v="27" actId="478"/>
          <ac:spMkLst>
            <pc:docMk/>
            <pc:sldMk cId="3381640320" sldId="595"/>
            <ac:spMk id="10" creationId="{91AA27CF-05D0-CEC8-B8AE-DFD2710369F3}"/>
          </ac:spMkLst>
        </pc:spChg>
        <pc:spChg chg="del">
          <ac:chgData name="Raches, Evan" userId="0a4ce641-64c5-48fe-83d1-3981875b8767" providerId="ADAL" clId="{C4B1725F-6AAB-478E-8AC9-E7C8597B32CD}" dt="2026-03-11T19:36:53.227" v="26" actId="478"/>
          <ac:spMkLst>
            <pc:docMk/>
            <pc:sldMk cId="3381640320" sldId="595"/>
            <ac:spMk id="11" creationId="{2058D13A-398E-A8DE-5751-D8D2247E01B0}"/>
          </ac:spMkLst>
        </pc:spChg>
        <pc:spChg chg="del">
          <ac:chgData name="Raches, Evan" userId="0a4ce641-64c5-48fe-83d1-3981875b8767" providerId="ADAL" clId="{C4B1725F-6AAB-478E-8AC9-E7C8597B32CD}" dt="2026-03-11T19:36:26.174" v="18" actId="478"/>
          <ac:spMkLst>
            <pc:docMk/>
            <pc:sldMk cId="3381640320" sldId="595"/>
            <ac:spMk id="22" creationId="{DC7F805D-2819-49C4-EEE1-918F704FA1B2}"/>
          </ac:spMkLst>
        </pc:spChg>
        <pc:spChg chg="mod">
          <ac:chgData name="Raches, Evan" userId="0a4ce641-64c5-48fe-83d1-3981875b8767" providerId="ADAL" clId="{C4B1725F-6AAB-478E-8AC9-E7C8597B32CD}" dt="2026-03-11T19:37:37.448" v="41" actId="12788"/>
          <ac:spMkLst>
            <pc:docMk/>
            <pc:sldMk cId="3381640320" sldId="595"/>
            <ac:spMk id="23" creationId="{37492837-AA61-A5FD-1110-5C947B8E07DF}"/>
          </ac:spMkLst>
        </pc:spChg>
        <pc:spChg chg="del mod topLvl">
          <ac:chgData name="Raches, Evan" userId="0a4ce641-64c5-48fe-83d1-3981875b8767" providerId="ADAL" clId="{C4B1725F-6AAB-478E-8AC9-E7C8597B32CD}" dt="2026-03-11T19:36:31.388" v="22" actId="478"/>
          <ac:spMkLst>
            <pc:docMk/>
            <pc:sldMk cId="3381640320" sldId="595"/>
            <ac:spMk id="24" creationId="{8B750CEF-5017-9EE0-6B60-34688C52B049}"/>
          </ac:spMkLst>
        </pc:spChg>
        <pc:spChg chg="mod">
          <ac:chgData name="Raches, Evan" userId="0a4ce641-64c5-48fe-83d1-3981875b8767" providerId="ADAL" clId="{C4B1725F-6AAB-478E-8AC9-E7C8597B32CD}" dt="2026-03-11T19:37:37.448" v="41" actId="12788"/>
          <ac:spMkLst>
            <pc:docMk/>
            <pc:sldMk cId="3381640320" sldId="595"/>
            <ac:spMk id="25" creationId="{6FFD8B03-BEC1-1930-9E63-51BEA5E21957}"/>
          </ac:spMkLst>
        </pc:spChg>
        <pc:spChg chg="del">
          <ac:chgData name="Raches, Evan" userId="0a4ce641-64c5-48fe-83d1-3981875b8767" providerId="ADAL" clId="{C4B1725F-6AAB-478E-8AC9-E7C8597B32CD}" dt="2026-03-11T19:36:28.765" v="20" actId="478"/>
          <ac:spMkLst>
            <pc:docMk/>
            <pc:sldMk cId="3381640320" sldId="595"/>
            <ac:spMk id="27" creationId="{4C3B0B3F-D14A-8061-C9E2-762A25F3F717}"/>
          </ac:spMkLst>
        </pc:spChg>
        <pc:spChg chg="mod">
          <ac:chgData name="Raches, Evan" userId="0a4ce641-64c5-48fe-83d1-3981875b8767" providerId="ADAL" clId="{C4B1725F-6AAB-478E-8AC9-E7C8597B32CD}" dt="2026-03-11T19:37:09.931" v="33" actId="12788"/>
          <ac:spMkLst>
            <pc:docMk/>
            <pc:sldMk cId="3381640320" sldId="595"/>
            <ac:spMk id="29" creationId="{C18AAE87-0202-65FF-0A89-1231C11385E9}"/>
          </ac:spMkLst>
        </pc:spChg>
        <pc:spChg chg="del">
          <ac:chgData name="Raches, Evan" userId="0a4ce641-64c5-48fe-83d1-3981875b8767" providerId="ADAL" clId="{C4B1725F-6AAB-478E-8AC9-E7C8597B32CD}" dt="2026-03-11T19:36:24.007" v="17" actId="478"/>
          <ac:spMkLst>
            <pc:docMk/>
            <pc:sldMk cId="3381640320" sldId="595"/>
            <ac:spMk id="31" creationId="{D1D1555D-10B2-5D80-CE0C-BD8B2D43B790}"/>
          </ac:spMkLst>
        </pc:spChg>
        <pc:spChg chg="mod">
          <ac:chgData name="Raches, Evan" userId="0a4ce641-64c5-48fe-83d1-3981875b8767" providerId="ADAL" clId="{C4B1725F-6AAB-478E-8AC9-E7C8597B32CD}" dt="2026-03-11T19:37:19.226" v="37" actId="12788"/>
          <ac:spMkLst>
            <pc:docMk/>
            <pc:sldMk cId="3381640320" sldId="595"/>
            <ac:spMk id="37" creationId="{0CE00B1B-3673-0383-3A40-59BCB90D2365}"/>
          </ac:spMkLst>
        </pc:spChg>
        <pc:grpChg chg="del">
          <ac:chgData name="Raches, Evan" userId="0a4ce641-64c5-48fe-83d1-3981875b8767" providerId="ADAL" clId="{C4B1725F-6AAB-478E-8AC9-E7C8597B32CD}" dt="2026-03-11T19:36:28.765" v="20" actId="478"/>
          <ac:grpSpMkLst>
            <pc:docMk/>
            <pc:sldMk cId="3381640320" sldId="595"/>
            <ac:grpSpMk id="28" creationId="{F3144290-21E6-6109-27F8-86F5463A72BC}"/>
          </ac:grpSpMkLst>
        </pc:grpChg>
        <pc:grpChg chg="del">
          <ac:chgData name="Raches, Evan" userId="0a4ce641-64c5-48fe-83d1-3981875b8767" providerId="ADAL" clId="{C4B1725F-6AAB-478E-8AC9-E7C8597B32CD}" dt="2026-03-11T19:36:31.388" v="22" actId="478"/>
          <ac:grpSpMkLst>
            <pc:docMk/>
            <pc:sldMk cId="3381640320" sldId="595"/>
            <ac:grpSpMk id="30" creationId="{AF11FC74-2E4A-6ACE-2870-EE31DF8E180B}"/>
          </ac:grpSpMkLst>
        </pc:grpChg>
        <pc:picChg chg="mod topLvl">
          <ac:chgData name="Raches, Evan" userId="0a4ce641-64c5-48fe-83d1-3981875b8767" providerId="ADAL" clId="{C4B1725F-6AAB-478E-8AC9-E7C8597B32CD}" dt="2026-03-11T19:37:37.448" v="41" actId="12788"/>
          <ac:picMkLst>
            <pc:docMk/>
            <pc:sldMk cId="3381640320" sldId="595"/>
            <ac:picMk id="15" creationId="{1CD758E5-3354-0159-1CFF-1DB14BEFAE90}"/>
          </ac:picMkLst>
        </pc:picChg>
        <pc:picChg chg="mod">
          <ac:chgData name="Raches, Evan" userId="0a4ce641-64c5-48fe-83d1-3981875b8767" providerId="ADAL" clId="{C4B1725F-6AAB-478E-8AC9-E7C8597B32CD}" dt="2026-03-11T19:37:09.931" v="33" actId="12788"/>
          <ac:picMkLst>
            <pc:docMk/>
            <pc:sldMk cId="3381640320" sldId="595"/>
            <ac:picMk id="33" creationId="{4CEF9DD4-3D08-FC80-6DF9-C7FF91293088}"/>
          </ac:picMkLst>
        </pc:picChg>
        <pc:picChg chg="mod">
          <ac:chgData name="Raches, Evan" userId="0a4ce641-64c5-48fe-83d1-3981875b8767" providerId="ADAL" clId="{C4B1725F-6AAB-478E-8AC9-E7C8597B32CD}" dt="2026-03-11T19:37:20.681" v="38" actId="465"/>
          <ac:picMkLst>
            <pc:docMk/>
            <pc:sldMk cId="3381640320" sldId="595"/>
            <ac:picMk id="36" creationId="{D56C908D-2FAC-F514-2967-3C34E55F4C8A}"/>
          </ac:picMkLst>
        </pc:picChg>
      </pc:sldChg>
      <pc:sldChg chg="del">
        <pc:chgData name="Raches, Evan" userId="0a4ce641-64c5-48fe-83d1-3981875b8767" providerId="ADAL" clId="{C4B1725F-6AAB-478E-8AC9-E7C8597B32CD}" dt="2026-03-11T19:34:56.203" v="0" actId="47"/>
        <pc:sldMkLst>
          <pc:docMk/>
          <pc:sldMk cId="4115819035" sldId="59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>
            <a:extLst>
              <a:ext uri="{FF2B5EF4-FFF2-40B4-BE49-F238E27FC236}">
                <a16:creationId xmlns:a16="http://schemas.microsoft.com/office/drawing/2014/main" id="{DE66A88D-4161-DC4A-BA6B-808898B3D27D}"/>
              </a:ext>
            </a:extLst>
          </p:cNvPr>
          <p:cNvGrpSpPr/>
          <p:nvPr userDrawn="1"/>
        </p:nvGrpSpPr>
        <p:grpSpPr>
          <a:xfrm>
            <a:off x="0" y="0"/>
            <a:ext cx="12191999" cy="6857519"/>
            <a:chOff x="0" y="0"/>
            <a:chExt cx="20104098" cy="11308557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id="{069CF2A4-A104-C363-882A-38D8B42962C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8" cy="11308557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id="{CFFA9554-B8F6-1D60-C17C-15B927C1E12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3548" y="523543"/>
              <a:ext cx="3382438" cy="731674"/>
            </a:xfrm>
            <a:prstGeom prst="rect">
              <a:avLst/>
            </a:prstGeom>
          </p:spPr>
        </p:pic>
      </p:grpSp>
      <p:sp>
        <p:nvSpPr>
          <p:cNvPr id="10" name="object 5">
            <a:extLst>
              <a:ext uri="{FF2B5EF4-FFF2-40B4-BE49-F238E27FC236}">
                <a16:creationId xmlns:a16="http://schemas.microsoft.com/office/drawing/2014/main" id="{06D55822-A2D7-FCFA-8F9E-FEE53604BD8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71698" y="1480359"/>
            <a:ext cx="6267895" cy="1039067"/>
          </a:xfrm>
          <a:prstGeom prst="rect">
            <a:avLst/>
          </a:prstGeom>
        </p:spPr>
        <p:txBody>
          <a:bodyPr vert="horz" wrap="square" lIns="0" tIns="204470" rIns="0" bIns="0" rtlCol="0" anchor="ctr">
            <a:spAutoFit/>
          </a:bodyPr>
          <a:lstStyle>
            <a:lvl1pPr marL="7701" marR="14632">
              <a:lnSpc>
                <a:spcPts val="4354"/>
              </a:lnSpc>
              <a:spcBef>
                <a:spcPts val="976"/>
              </a:spcBef>
              <a:defRPr sz="4400">
                <a:solidFill>
                  <a:schemeClr val="tx1"/>
                </a:solidFill>
              </a:defRPr>
            </a:lvl1pPr>
          </a:lstStyle>
          <a:p>
            <a:pPr marL="12700" marR="24130">
              <a:lnSpc>
                <a:spcPts val="7180"/>
              </a:lnSpc>
              <a:spcBef>
                <a:spcPts val="1610"/>
              </a:spcBef>
            </a:pPr>
            <a:r>
              <a:rPr sz="4396" spc="-55">
                <a:solidFill>
                  <a:srgbClr val="000000"/>
                </a:solidFill>
                <a:latin typeface="+mn-lt"/>
                <a:cs typeface="FreesiaUPC" panose="020B0502040204020203" pitchFamily="34" charset="-34"/>
              </a:rPr>
              <a:t>Presentation</a:t>
            </a:r>
            <a:r>
              <a:rPr sz="4396" spc="-188">
                <a:solidFill>
                  <a:srgbClr val="000000"/>
                </a:solidFill>
                <a:latin typeface="+mn-lt"/>
                <a:cs typeface="FreesiaUPC" panose="020B0502040204020203" pitchFamily="34" charset="-34"/>
              </a:rPr>
              <a:t> </a:t>
            </a:r>
            <a:r>
              <a:rPr sz="4396" spc="-18">
                <a:solidFill>
                  <a:srgbClr val="000000"/>
                </a:solidFill>
                <a:latin typeface="+mn-lt"/>
                <a:cs typeface="FreesiaUPC" panose="020B0502040204020203" pitchFamily="34" charset="-34"/>
              </a:rPr>
              <a:t>title</a:t>
            </a:r>
            <a:endParaRPr sz="4396">
              <a:latin typeface="+mn-lt"/>
              <a:cs typeface="FreesiaUPC" panose="020B0502040204020203" pitchFamily="34" charset="-34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5A06381-0F8B-8793-95C9-47D6E020C1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998" y="6367358"/>
            <a:ext cx="1488379" cy="177293"/>
          </a:xfrm>
        </p:spPr>
        <p:txBody>
          <a:bodyPr/>
          <a:lstStyle>
            <a:lvl1pPr>
              <a:defRPr lang="en-US" sz="1152" b="1" dirty="0">
                <a:latin typeface="Work Sans" pitchFamily="2" charset="0"/>
                <a:cs typeface="Gill Sans MT"/>
              </a:defRPr>
            </a:lvl1pPr>
          </a:lstStyle>
          <a:p>
            <a:pPr lvl="0"/>
            <a:r>
              <a:rPr lang="en-US"/>
              <a:t>Presentation 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16A5E-1DB8-3C89-2D6E-E91F6AE27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698" y="2584339"/>
            <a:ext cx="6267895" cy="521374"/>
          </a:xfrm>
        </p:spPr>
        <p:txBody>
          <a:bodyPr anchor="ctr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870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9EECC3-8F9E-B211-E19B-BA6252002881}"/>
              </a:ext>
            </a:extLst>
          </p:cNvPr>
          <p:cNvSpPr/>
          <p:nvPr userDrawn="1"/>
        </p:nvSpPr>
        <p:spPr>
          <a:xfrm>
            <a:off x="0" y="0"/>
            <a:ext cx="8083073" cy="6858000"/>
          </a:xfrm>
          <a:custGeom>
            <a:avLst/>
            <a:gdLst/>
            <a:ahLst/>
            <a:cxnLst/>
            <a:rect l="l" t="t" r="r" b="b"/>
            <a:pathLst>
              <a:path w="7805420" h="7772400">
                <a:moveTo>
                  <a:pt x="0" y="0"/>
                </a:moveTo>
                <a:lnTo>
                  <a:pt x="0" y="7772400"/>
                </a:lnTo>
                <a:lnTo>
                  <a:pt x="6346695" y="7772400"/>
                </a:lnTo>
                <a:lnTo>
                  <a:pt x="6391051" y="7719774"/>
                </a:lnTo>
                <a:lnTo>
                  <a:pt x="6646827" y="7362914"/>
                </a:lnTo>
                <a:lnTo>
                  <a:pt x="6874804" y="6983677"/>
                </a:lnTo>
                <a:lnTo>
                  <a:pt x="7156397" y="6429710"/>
                </a:lnTo>
                <a:lnTo>
                  <a:pt x="7384418" y="5898348"/>
                </a:lnTo>
                <a:lnTo>
                  <a:pt x="7561081" y="5389191"/>
                </a:lnTo>
                <a:lnTo>
                  <a:pt x="7688600" y="4901840"/>
                </a:lnTo>
                <a:lnTo>
                  <a:pt x="7769188" y="4435893"/>
                </a:lnTo>
                <a:lnTo>
                  <a:pt x="7805060" y="3990951"/>
                </a:lnTo>
                <a:lnTo>
                  <a:pt x="7798430" y="3566612"/>
                </a:lnTo>
                <a:lnTo>
                  <a:pt x="7751510" y="3162477"/>
                </a:lnTo>
                <a:lnTo>
                  <a:pt x="7666515" y="2778146"/>
                </a:lnTo>
                <a:lnTo>
                  <a:pt x="7545659" y="2413217"/>
                </a:lnTo>
                <a:lnTo>
                  <a:pt x="7391156" y="2067291"/>
                </a:lnTo>
                <a:lnTo>
                  <a:pt x="7205219" y="1739967"/>
                </a:lnTo>
                <a:lnTo>
                  <a:pt x="6990062" y="1430845"/>
                </a:lnTo>
                <a:lnTo>
                  <a:pt x="6747899" y="1139525"/>
                </a:lnTo>
                <a:lnTo>
                  <a:pt x="6480944" y="865606"/>
                </a:lnTo>
                <a:lnTo>
                  <a:pt x="6191411" y="608687"/>
                </a:lnTo>
                <a:lnTo>
                  <a:pt x="5881513" y="368369"/>
                </a:lnTo>
                <a:lnTo>
                  <a:pt x="5553464" y="144251"/>
                </a:lnTo>
                <a:lnTo>
                  <a:pt x="5315269" y="0"/>
                </a:lnTo>
                <a:lnTo>
                  <a:pt x="0" y="0"/>
                </a:lnTo>
              </a:path>
            </a:pathLst>
          </a:custGeom>
          <a:solidFill>
            <a:srgbClr val="C9124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A4C231A-D163-A31D-E23B-B96494457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348" y="2689676"/>
            <a:ext cx="6885438" cy="1279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marL="7701">
              <a:lnSpc>
                <a:spcPts val="6676"/>
              </a:lnSpc>
              <a:defRPr sz="5400">
                <a:solidFill>
                  <a:schemeClr val="tx1"/>
                </a:solidFill>
              </a:defRPr>
            </a:lvl1pPr>
          </a:lstStyle>
          <a:p>
            <a:pPr marL="12700">
              <a:lnSpc>
                <a:spcPts val="11010"/>
              </a:lnSpc>
            </a:pPr>
            <a:endParaRPr spc="49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2" name="object 7">
            <a:extLst>
              <a:ext uri="{FF2B5EF4-FFF2-40B4-BE49-F238E27FC236}">
                <a16:creationId xmlns:a16="http://schemas.microsoft.com/office/drawing/2014/main" id="{45A4A1C8-BD43-6722-0748-C2D94863D17C}"/>
              </a:ext>
            </a:extLst>
          </p:cNvPr>
          <p:cNvPicPr/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3" y="6364233"/>
            <a:ext cx="1048956" cy="226628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C57E4E-01DA-4EC8-53D7-8092231AE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33" y="1580690"/>
            <a:ext cx="6885438" cy="923848"/>
          </a:xfrm>
        </p:spPr>
        <p:txBody>
          <a:bodyPr/>
          <a:lstStyle>
            <a:lvl1pPr>
              <a:defRPr kumimoji="0" lang="en-US" sz="6003" b="0" i="0" u="none" strike="noStrike" kern="0" cap="none" spc="-6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WK Script"/>
                <a:ea typeface="+mj-ea"/>
                <a:cs typeface="Lucida Sans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CBF711C-455F-B288-2C37-B210E777E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500" y="4239342"/>
            <a:ext cx="3580389" cy="214631"/>
          </a:xfrm>
        </p:spPr>
        <p:txBody>
          <a:bodyPr/>
          <a:lstStyle>
            <a:lvl1pPr>
              <a:defRPr lang="en-US" sz="1395" spc="-69" dirty="0">
                <a:solidFill>
                  <a:schemeClr val="tx1"/>
                </a:solidFill>
                <a:latin typeface="+mn-lt"/>
                <a:cs typeface="Lucida Sans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DA594207-D5B8-07D0-7DAE-67CFA096F2E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48898" y="6445041"/>
            <a:ext cx="368007" cy="13914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‹#›</a:t>
            </a:fld>
            <a:endParaRPr lang="en-US" spc="82"/>
          </a:p>
        </p:txBody>
      </p:sp>
    </p:spTree>
    <p:extLst>
      <p:ext uri="{BB962C8B-B14F-4D97-AF65-F5344CB8AC3E}">
        <p14:creationId xmlns:p14="http://schemas.microsoft.com/office/powerpoint/2010/main" val="220273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8594BAA-D37B-E0D9-53E8-C8BE7F79E157}"/>
              </a:ext>
            </a:extLst>
          </p:cNvPr>
          <p:cNvSpPr/>
          <p:nvPr userDrawn="1"/>
        </p:nvSpPr>
        <p:spPr>
          <a:xfrm flipH="1">
            <a:off x="0" y="0"/>
            <a:ext cx="12192000" cy="6908315"/>
          </a:xfrm>
          <a:custGeom>
            <a:avLst/>
            <a:gdLst>
              <a:gd name="connsiteX0" fmla="*/ 20104100 w 20104100"/>
              <a:gd name="connsiteY0" fmla="*/ 0 h 11392323"/>
              <a:gd name="connsiteX1" fmla="*/ 6443424 w 20104100"/>
              <a:gd name="connsiteY1" fmla="*/ 0 h 11392323"/>
              <a:gd name="connsiteX2" fmla="*/ 6732174 w 20104100"/>
              <a:gd name="connsiteY2" fmla="*/ 211434 h 11392323"/>
              <a:gd name="connsiteX3" fmla="*/ 7129852 w 20104100"/>
              <a:gd name="connsiteY3" fmla="*/ 539933 h 11392323"/>
              <a:gd name="connsiteX4" fmla="*/ 7505524 w 20104100"/>
              <a:gd name="connsiteY4" fmla="*/ 892176 h 11392323"/>
              <a:gd name="connsiteX5" fmla="*/ 7856510 w 20104100"/>
              <a:gd name="connsiteY5" fmla="*/ 1268752 h 11392323"/>
              <a:gd name="connsiteX6" fmla="*/ 8180126 w 20104100"/>
              <a:gd name="connsiteY6" fmla="*/ 1670246 h 11392323"/>
              <a:gd name="connsiteX7" fmla="*/ 8473687 w 20104100"/>
              <a:gd name="connsiteY7" fmla="*/ 2097245 h 11392323"/>
              <a:gd name="connsiteX8" fmla="*/ 8734511 w 20104100"/>
              <a:gd name="connsiteY8" fmla="*/ 2550337 h 11392323"/>
              <a:gd name="connsiteX9" fmla="*/ 8959912 w 20104100"/>
              <a:gd name="connsiteY9" fmla="*/ 3030108 h 11392323"/>
              <a:gd name="connsiteX10" fmla="*/ 9147208 w 20104100"/>
              <a:gd name="connsiteY10" fmla="*/ 3537145 h 11392323"/>
              <a:gd name="connsiteX11" fmla="*/ 9293716 w 20104100"/>
              <a:gd name="connsiteY11" fmla="*/ 4072035 h 11392323"/>
              <a:gd name="connsiteX12" fmla="*/ 9396751 w 20104100"/>
              <a:gd name="connsiteY12" fmla="*/ 4635364 h 11392323"/>
              <a:gd name="connsiteX13" fmla="*/ 9453629 w 20104100"/>
              <a:gd name="connsiteY13" fmla="*/ 5227720 h 11392323"/>
              <a:gd name="connsiteX14" fmla="*/ 9461667 w 20104100"/>
              <a:gd name="connsiteY14" fmla="*/ 5849690 h 11392323"/>
              <a:gd name="connsiteX15" fmla="*/ 9418181 w 20104100"/>
              <a:gd name="connsiteY15" fmla="*/ 6501859 h 11392323"/>
              <a:gd name="connsiteX16" fmla="*/ 9320488 w 20104100"/>
              <a:gd name="connsiteY16" fmla="*/ 7184815 h 11392323"/>
              <a:gd name="connsiteX17" fmla="*/ 9165904 w 20104100"/>
              <a:gd name="connsiteY17" fmla="*/ 7899144 h 11392323"/>
              <a:gd name="connsiteX18" fmla="*/ 8951744 w 20104100"/>
              <a:gd name="connsiteY18" fmla="*/ 8645435 h 11392323"/>
              <a:gd name="connsiteX19" fmla="*/ 8675326 w 20104100"/>
              <a:gd name="connsiteY19" fmla="*/ 9424273 h 11392323"/>
              <a:gd name="connsiteX20" fmla="*/ 8333966 w 20104100"/>
              <a:gd name="connsiteY20" fmla="*/ 10236243 h 11392323"/>
              <a:gd name="connsiteX21" fmla="*/ 8057602 w 20104100"/>
              <a:gd name="connsiteY21" fmla="*/ 10792106 h 11392323"/>
              <a:gd name="connsiteX22" fmla="*/ 7747538 w 20104100"/>
              <a:gd name="connsiteY22" fmla="*/ 11315169 h 11392323"/>
              <a:gd name="connsiteX23" fmla="*/ 7693767 w 20104100"/>
              <a:gd name="connsiteY23" fmla="*/ 11392305 h 11392323"/>
              <a:gd name="connsiteX24" fmla="*/ 0 w 20104100"/>
              <a:gd name="connsiteY24" fmla="*/ 11392305 h 11392323"/>
              <a:gd name="connsiteX25" fmla="*/ 0 w 20104100"/>
              <a:gd name="connsiteY25" fmla="*/ 11392323 h 11392323"/>
              <a:gd name="connsiteX26" fmla="*/ 20104100 w 20104100"/>
              <a:gd name="connsiteY26" fmla="*/ 11392323 h 11392323"/>
              <a:gd name="connsiteX27" fmla="*/ 20104100 w 20104100"/>
              <a:gd name="connsiteY27" fmla="*/ 0 h 1139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104100" h="11392323">
                <a:moveTo>
                  <a:pt x="20104100" y="0"/>
                </a:moveTo>
                <a:lnTo>
                  <a:pt x="6443424" y="0"/>
                </a:lnTo>
                <a:lnTo>
                  <a:pt x="6732174" y="211434"/>
                </a:lnTo>
                <a:lnTo>
                  <a:pt x="7129852" y="539933"/>
                </a:lnTo>
                <a:lnTo>
                  <a:pt x="7505524" y="892176"/>
                </a:lnTo>
                <a:lnTo>
                  <a:pt x="7856510" y="1268752"/>
                </a:lnTo>
                <a:lnTo>
                  <a:pt x="8180126" y="1670246"/>
                </a:lnTo>
                <a:lnTo>
                  <a:pt x="8473687" y="2097245"/>
                </a:lnTo>
                <a:lnTo>
                  <a:pt x="8734511" y="2550337"/>
                </a:lnTo>
                <a:lnTo>
                  <a:pt x="8959912" y="3030108"/>
                </a:lnTo>
                <a:lnTo>
                  <a:pt x="9147208" y="3537145"/>
                </a:lnTo>
                <a:lnTo>
                  <a:pt x="9293716" y="4072035"/>
                </a:lnTo>
                <a:lnTo>
                  <a:pt x="9396751" y="4635364"/>
                </a:lnTo>
                <a:lnTo>
                  <a:pt x="9453629" y="5227720"/>
                </a:lnTo>
                <a:lnTo>
                  <a:pt x="9461667" y="5849690"/>
                </a:lnTo>
                <a:lnTo>
                  <a:pt x="9418181" y="6501859"/>
                </a:lnTo>
                <a:lnTo>
                  <a:pt x="9320488" y="7184815"/>
                </a:lnTo>
                <a:lnTo>
                  <a:pt x="9165904" y="7899144"/>
                </a:lnTo>
                <a:lnTo>
                  <a:pt x="8951744" y="8645435"/>
                </a:lnTo>
                <a:lnTo>
                  <a:pt x="8675326" y="9424273"/>
                </a:lnTo>
                <a:lnTo>
                  <a:pt x="8333966" y="10236243"/>
                </a:lnTo>
                <a:lnTo>
                  <a:pt x="8057602" y="10792106"/>
                </a:lnTo>
                <a:lnTo>
                  <a:pt x="7747538" y="11315169"/>
                </a:lnTo>
                <a:lnTo>
                  <a:pt x="7693767" y="11392305"/>
                </a:lnTo>
                <a:lnTo>
                  <a:pt x="0" y="11392305"/>
                </a:lnTo>
                <a:lnTo>
                  <a:pt x="0" y="11392323"/>
                </a:lnTo>
                <a:lnTo>
                  <a:pt x="20104100" y="11392323"/>
                </a:lnTo>
                <a:lnTo>
                  <a:pt x="2010410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>
            <a:noAutofit/>
          </a:bodyPr>
          <a:lstStyle/>
          <a:p>
            <a:endParaRPr sz="1092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3A4C231A-D163-A31D-E23B-B96494457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347" y="2689676"/>
            <a:ext cx="6151781" cy="12607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 marL="7701">
              <a:lnSpc>
                <a:spcPts val="6676"/>
              </a:lnSpc>
              <a:defRPr sz="5400">
                <a:solidFill>
                  <a:schemeClr val="tx1"/>
                </a:solidFill>
              </a:defRPr>
            </a:lvl1pPr>
          </a:lstStyle>
          <a:p>
            <a:pPr marL="12700">
              <a:lnSpc>
                <a:spcPts val="11010"/>
              </a:lnSpc>
            </a:pPr>
            <a:endParaRPr spc="49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4C57E4E-01DA-4EC8-53D7-8092231AEC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33" y="1580690"/>
            <a:ext cx="6885438" cy="923848"/>
          </a:xfrm>
        </p:spPr>
        <p:txBody>
          <a:bodyPr/>
          <a:lstStyle>
            <a:lvl1pPr>
              <a:defRPr kumimoji="0" lang="en-US" sz="6003" b="0" i="0" u="none" strike="noStrike" kern="0" cap="none" spc="-6" normalizeH="0" baseline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WK Script"/>
                <a:ea typeface="+mj-ea"/>
                <a:cs typeface="Lucida Sans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CBF711C-455F-B288-2C37-B210E777E1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7500" y="4239342"/>
            <a:ext cx="3580389" cy="214631"/>
          </a:xfrm>
        </p:spPr>
        <p:txBody>
          <a:bodyPr/>
          <a:lstStyle>
            <a:lvl1pPr>
              <a:defRPr lang="en-US" sz="1395" spc="-69" dirty="0">
                <a:solidFill>
                  <a:schemeClr val="tx1"/>
                </a:solidFill>
                <a:latin typeface="+mn-lt"/>
                <a:cs typeface="Lucida Sans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3" name="object 7">
            <a:extLst>
              <a:ext uri="{FF2B5EF4-FFF2-40B4-BE49-F238E27FC236}">
                <a16:creationId xmlns:a16="http://schemas.microsoft.com/office/drawing/2014/main" id="{64426D58-0152-9A06-944A-1ED888DA4A39}"/>
              </a:ext>
            </a:extLst>
          </p:cNvPr>
          <p:cNvPicPr/>
          <p:nvPr userDrawn="1"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03" y="6364233"/>
            <a:ext cx="1048956" cy="226628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F49760F1-1F19-B9AC-573A-5D8BD42AF88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48898" y="6445041"/>
            <a:ext cx="368007" cy="13914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‹#›</a:t>
            </a:fld>
            <a:endParaRPr lang="en-US" spc="82"/>
          </a:p>
        </p:txBody>
      </p:sp>
    </p:spTree>
    <p:extLst>
      <p:ext uri="{BB962C8B-B14F-4D97-AF65-F5344CB8AC3E}">
        <p14:creationId xmlns:p14="http://schemas.microsoft.com/office/powerpoint/2010/main" val="405224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7">
            <a:extLst>
              <a:ext uri="{FF2B5EF4-FFF2-40B4-BE49-F238E27FC236}">
                <a16:creationId xmlns:a16="http://schemas.microsoft.com/office/drawing/2014/main" id="{7DBED120-9B53-4F67-83B0-537D520DE83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503" y="6421998"/>
            <a:ext cx="1048956" cy="226628"/>
          </a:xfrm>
          <a:prstGeom prst="rect">
            <a:avLst/>
          </a:prstGeom>
        </p:spPr>
      </p:pic>
      <p:sp>
        <p:nvSpPr>
          <p:cNvPr id="5" name="object 8">
            <a:extLst>
              <a:ext uri="{FF2B5EF4-FFF2-40B4-BE49-F238E27FC236}">
                <a16:creationId xmlns:a16="http://schemas.microsoft.com/office/drawing/2014/main" id="{A57D11F5-252A-5CEC-4592-C3780A0026D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48898" y="6445041"/>
            <a:ext cx="368007" cy="13914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‹#›</a:t>
            </a:fld>
            <a:endParaRPr lang="en-US" spc="82"/>
          </a:p>
        </p:txBody>
      </p:sp>
    </p:spTree>
    <p:extLst>
      <p:ext uri="{BB962C8B-B14F-4D97-AF65-F5344CB8AC3E}">
        <p14:creationId xmlns:p14="http://schemas.microsoft.com/office/powerpoint/2010/main" val="1800913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ing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7">
            <a:extLst>
              <a:ext uri="{FF2B5EF4-FFF2-40B4-BE49-F238E27FC236}">
                <a16:creationId xmlns:a16="http://schemas.microsoft.com/office/drawing/2014/main" id="{0787FA57-4328-1A96-8FA9-347BDBCFD6D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503" y="6421998"/>
            <a:ext cx="1048956" cy="22662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8AD6230-0240-85C3-C30E-BA28E6B6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48" y="186300"/>
            <a:ext cx="11144916" cy="677108"/>
          </a:xfrm>
        </p:spPr>
        <p:txBody>
          <a:bodyPr anchor="ctr"/>
          <a:lstStyle>
            <a:lvl1pPr algn="l">
              <a:defRPr sz="4400" b="0">
                <a:solidFill>
                  <a:schemeClr val="accent1"/>
                </a:solidFill>
                <a:latin typeface="Work Sans SemiBold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E152CFBD-05ED-D05F-7C59-6E6D0D53ED41}"/>
              </a:ext>
            </a:extLst>
          </p:cNvPr>
          <p:cNvSpPr/>
          <p:nvPr userDrawn="1"/>
        </p:nvSpPr>
        <p:spPr>
          <a:xfrm>
            <a:off x="327713" y="945544"/>
            <a:ext cx="908046" cy="120910"/>
          </a:xfrm>
          <a:custGeom>
            <a:avLst/>
            <a:gdLst/>
            <a:ahLst/>
            <a:cxnLst/>
            <a:rect l="l" t="t" r="r" b="b"/>
            <a:pathLst>
              <a:path w="1497330" h="199389">
                <a:moveTo>
                  <a:pt x="850334" y="0"/>
                </a:moveTo>
                <a:lnTo>
                  <a:pt x="798740" y="55"/>
                </a:lnTo>
                <a:lnTo>
                  <a:pt x="747608" y="575"/>
                </a:lnTo>
                <a:lnTo>
                  <a:pt x="697089" y="1517"/>
                </a:lnTo>
                <a:lnTo>
                  <a:pt x="647184" y="2879"/>
                </a:lnTo>
                <a:lnTo>
                  <a:pt x="597893" y="4660"/>
                </a:lnTo>
                <a:lnTo>
                  <a:pt x="549217" y="6861"/>
                </a:lnTo>
                <a:lnTo>
                  <a:pt x="501157" y="9479"/>
                </a:lnTo>
                <a:lnTo>
                  <a:pt x="444800" y="13054"/>
                </a:lnTo>
                <a:lnTo>
                  <a:pt x="390363" y="17007"/>
                </a:lnTo>
                <a:lnTo>
                  <a:pt x="337846" y="21339"/>
                </a:lnTo>
                <a:lnTo>
                  <a:pt x="287250" y="26051"/>
                </a:lnTo>
                <a:lnTo>
                  <a:pt x="238579" y="31144"/>
                </a:lnTo>
                <a:lnTo>
                  <a:pt x="198905" y="36499"/>
                </a:lnTo>
                <a:lnTo>
                  <a:pt x="130505" y="51109"/>
                </a:lnTo>
                <a:lnTo>
                  <a:pt x="76659" y="70457"/>
                </a:lnTo>
                <a:lnTo>
                  <a:pt x="37110" y="91889"/>
                </a:lnTo>
                <a:lnTo>
                  <a:pt x="4363" y="126078"/>
                </a:lnTo>
                <a:lnTo>
                  <a:pt x="0" y="148459"/>
                </a:lnTo>
                <a:lnTo>
                  <a:pt x="2958" y="158996"/>
                </a:lnTo>
                <a:lnTo>
                  <a:pt x="31768" y="184259"/>
                </a:lnTo>
                <a:lnTo>
                  <a:pt x="91204" y="197598"/>
                </a:lnTo>
                <a:lnTo>
                  <a:pt x="117996" y="198866"/>
                </a:lnTo>
                <a:lnTo>
                  <a:pt x="148060" y="198039"/>
                </a:lnTo>
                <a:lnTo>
                  <a:pt x="181206" y="194625"/>
                </a:lnTo>
                <a:lnTo>
                  <a:pt x="217435" y="188621"/>
                </a:lnTo>
                <a:lnTo>
                  <a:pt x="256746" y="180019"/>
                </a:lnTo>
                <a:lnTo>
                  <a:pt x="302585" y="169728"/>
                </a:lnTo>
                <a:lnTo>
                  <a:pt x="350918" y="159965"/>
                </a:lnTo>
                <a:lnTo>
                  <a:pt x="401744" y="150732"/>
                </a:lnTo>
                <a:lnTo>
                  <a:pt x="455063" y="142027"/>
                </a:lnTo>
                <a:lnTo>
                  <a:pt x="510874" y="133852"/>
                </a:lnTo>
                <a:lnTo>
                  <a:pt x="558741" y="127492"/>
                </a:lnTo>
                <a:lnTo>
                  <a:pt x="607256" y="121604"/>
                </a:lnTo>
                <a:lnTo>
                  <a:pt x="656421" y="116188"/>
                </a:lnTo>
                <a:lnTo>
                  <a:pt x="706235" y="111243"/>
                </a:lnTo>
                <a:lnTo>
                  <a:pt x="756701" y="106769"/>
                </a:lnTo>
                <a:lnTo>
                  <a:pt x="807818" y="102764"/>
                </a:lnTo>
                <a:lnTo>
                  <a:pt x="859320" y="99281"/>
                </a:lnTo>
                <a:lnTo>
                  <a:pt x="910969" y="96373"/>
                </a:lnTo>
                <a:lnTo>
                  <a:pt x="962765" y="94040"/>
                </a:lnTo>
                <a:lnTo>
                  <a:pt x="1014706" y="92284"/>
                </a:lnTo>
                <a:lnTo>
                  <a:pt x="1066793" y="91108"/>
                </a:lnTo>
                <a:lnTo>
                  <a:pt x="1119023" y="90513"/>
                </a:lnTo>
                <a:lnTo>
                  <a:pt x="1170881" y="90539"/>
                </a:lnTo>
                <a:lnTo>
                  <a:pt x="1221879" y="91244"/>
                </a:lnTo>
                <a:lnTo>
                  <a:pt x="1272017" y="92630"/>
                </a:lnTo>
                <a:lnTo>
                  <a:pt x="1321292" y="94697"/>
                </a:lnTo>
                <a:lnTo>
                  <a:pt x="1369702" y="97447"/>
                </a:lnTo>
                <a:lnTo>
                  <a:pt x="1417244" y="100880"/>
                </a:lnTo>
                <a:lnTo>
                  <a:pt x="1432760" y="101675"/>
                </a:lnTo>
                <a:lnTo>
                  <a:pt x="1471054" y="96628"/>
                </a:lnTo>
                <a:lnTo>
                  <a:pt x="1497028" y="72574"/>
                </a:lnTo>
                <a:lnTo>
                  <a:pt x="1495205" y="66835"/>
                </a:lnTo>
                <a:lnTo>
                  <a:pt x="1461166" y="44930"/>
                </a:lnTo>
                <a:lnTo>
                  <a:pt x="1374226" y="30878"/>
                </a:lnTo>
                <a:lnTo>
                  <a:pt x="1322951" y="24752"/>
                </a:lnTo>
                <a:lnTo>
                  <a:pt x="1271208" y="19361"/>
                </a:lnTo>
                <a:lnTo>
                  <a:pt x="1218999" y="14705"/>
                </a:lnTo>
                <a:lnTo>
                  <a:pt x="1166323" y="10783"/>
                </a:lnTo>
                <a:lnTo>
                  <a:pt x="1113180" y="7595"/>
                </a:lnTo>
                <a:lnTo>
                  <a:pt x="1059958" y="5028"/>
                </a:lnTo>
                <a:lnTo>
                  <a:pt x="1007064" y="2985"/>
                </a:lnTo>
                <a:lnTo>
                  <a:pt x="954495" y="1465"/>
                </a:lnTo>
                <a:lnTo>
                  <a:pt x="902252" y="470"/>
                </a:lnTo>
                <a:lnTo>
                  <a:pt x="850334" y="0"/>
                </a:lnTo>
                <a:close/>
              </a:path>
            </a:pathLst>
          </a:custGeom>
          <a:solidFill>
            <a:srgbClr val="C9124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497A809E-0C6D-00D6-8EF5-ECEDCB859F4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48898" y="6445041"/>
            <a:ext cx="368007" cy="13914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‹#›</a:t>
            </a:fld>
            <a:endParaRPr lang="en-US" spc="82"/>
          </a:p>
        </p:txBody>
      </p:sp>
    </p:spTree>
    <p:extLst>
      <p:ext uri="{BB962C8B-B14F-4D97-AF65-F5344CB8AC3E}">
        <p14:creationId xmlns:p14="http://schemas.microsoft.com/office/powerpoint/2010/main" val="308940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Header_Sub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7">
            <a:extLst>
              <a:ext uri="{FF2B5EF4-FFF2-40B4-BE49-F238E27FC236}">
                <a16:creationId xmlns:a16="http://schemas.microsoft.com/office/drawing/2014/main" id="{0787FA57-4328-1A96-8FA9-347BDBCFD6D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7503" y="6421998"/>
            <a:ext cx="1048956" cy="22662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38AD6230-0240-85C3-C30E-BA28E6B6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48" y="157237"/>
            <a:ext cx="11651556" cy="432813"/>
          </a:xfrm>
        </p:spPr>
        <p:txBody>
          <a:bodyPr anchor="ctr"/>
          <a:lstStyle>
            <a:lvl1pPr algn="l">
              <a:defRPr sz="3638" b="0">
                <a:solidFill>
                  <a:schemeClr val="accent1"/>
                </a:solidFill>
                <a:latin typeface="Work Sans SemiBold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5FA58B-DA00-1267-1F62-5CAB0FEFA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348" y="673056"/>
            <a:ext cx="11651556" cy="215942"/>
          </a:xfrm>
        </p:spPr>
        <p:txBody>
          <a:bodyPr anchor="ctr"/>
          <a:lstStyle>
            <a:lvl1pPr>
              <a:defRPr sz="1698">
                <a:latin typeface="Work Sans SemiBold" pitchFamily="2" charset="0"/>
              </a:defRPr>
            </a:lvl1pPr>
          </a:lstStyle>
          <a:p>
            <a:pPr lvl="0"/>
            <a:r>
              <a:rPr lang="en-US"/>
              <a:t>Click to edit 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DCCED679-D221-62F5-99DE-563205E73DEF}"/>
              </a:ext>
            </a:extLst>
          </p:cNvPr>
          <p:cNvSpPr/>
          <p:nvPr userDrawn="1"/>
        </p:nvSpPr>
        <p:spPr>
          <a:xfrm>
            <a:off x="327713" y="945544"/>
            <a:ext cx="908046" cy="120910"/>
          </a:xfrm>
          <a:custGeom>
            <a:avLst/>
            <a:gdLst/>
            <a:ahLst/>
            <a:cxnLst/>
            <a:rect l="l" t="t" r="r" b="b"/>
            <a:pathLst>
              <a:path w="1497330" h="199389">
                <a:moveTo>
                  <a:pt x="850334" y="0"/>
                </a:moveTo>
                <a:lnTo>
                  <a:pt x="798740" y="55"/>
                </a:lnTo>
                <a:lnTo>
                  <a:pt x="747608" y="575"/>
                </a:lnTo>
                <a:lnTo>
                  <a:pt x="697089" y="1517"/>
                </a:lnTo>
                <a:lnTo>
                  <a:pt x="647184" y="2879"/>
                </a:lnTo>
                <a:lnTo>
                  <a:pt x="597893" y="4660"/>
                </a:lnTo>
                <a:lnTo>
                  <a:pt x="549217" y="6861"/>
                </a:lnTo>
                <a:lnTo>
                  <a:pt x="501157" y="9479"/>
                </a:lnTo>
                <a:lnTo>
                  <a:pt x="444800" y="13054"/>
                </a:lnTo>
                <a:lnTo>
                  <a:pt x="390363" y="17007"/>
                </a:lnTo>
                <a:lnTo>
                  <a:pt x="337846" y="21339"/>
                </a:lnTo>
                <a:lnTo>
                  <a:pt x="287250" y="26051"/>
                </a:lnTo>
                <a:lnTo>
                  <a:pt x="238579" y="31144"/>
                </a:lnTo>
                <a:lnTo>
                  <a:pt x="198905" y="36499"/>
                </a:lnTo>
                <a:lnTo>
                  <a:pt x="130505" y="51109"/>
                </a:lnTo>
                <a:lnTo>
                  <a:pt x="76659" y="70457"/>
                </a:lnTo>
                <a:lnTo>
                  <a:pt x="37110" y="91889"/>
                </a:lnTo>
                <a:lnTo>
                  <a:pt x="4363" y="126078"/>
                </a:lnTo>
                <a:lnTo>
                  <a:pt x="0" y="148459"/>
                </a:lnTo>
                <a:lnTo>
                  <a:pt x="2958" y="158996"/>
                </a:lnTo>
                <a:lnTo>
                  <a:pt x="31768" y="184259"/>
                </a:lnTo>
                <a:lnTo>
                  <a:pt x="91204" y="197598"/>
                </a:lnTo>
                <a:lnTo>
                  <a:pt x="117996" y="198866"/>
                </a:lnTo>
                <a:lnTo>
                  <a:pt x="148060" y="198039"/>
                </a:lnTo>
                <a:lnTo>
                  <a:pt x="181206" y="194625"/>
                </a:lnTo>
                <a:lnTo>
                  <a:pt x="217435" y="188621"/>
                </a:lnTo>
                <a:lnTo>
                  <a:pt x="256746" y="180019"/>
                </a:lnTo>
                <a:lnTo>
                  <a:pt x="302585" y="169728"/>
                </a:lnTo>
                <a:lnTo>
                  <a:pt x="350918" y="159965"/>
                </a:lnTo>
                <a:lnTo>
                  <a:pt x="401744" y="150732"/>
                </a:lnTo>
                <a:lnTo>
                  <a:pt x="455063" y="142027"/>
                </a:lnTo>
                <a:lnTo>
                  <a:pt x="510874" y="133852"/>
                </a:lnTo>
                <a:lnTo>
                  <a:pt x="558741" y="127492"/>
                </a:lnTo>
                <a:lnTo>
                  <a:pt x="607256" y="121604"/>
                </a:lnTo>
                <a:lnTo>
                  <a:pt x="656421" y="116188"/>
                </a:lnTo>
                <a:lnTo>
                  <a:pt x="706235" y="111243"/>
                </a:lnTo>
                <a:lnTo>
                  <a:pt x="756701" y="106769"/>
                </a:lnTo>
                <a:lnTo>
                  <a:pt x="807818" y="102764"/>
                </a:lnTo>
                <a:lnTo>
                  <a:pt x="859320" y="99281"/>
                </a:lnTo>
                <a:lnTo>
                  <a:pt x="910969" y="96373"/>
                </a:lnTo>
                <a:lnTo>
                  <a:pt x="962765" y="94040"/>
                </a:lnTo>
                <a:lnTo>
                  <a:pt x="1014706" y="92284"/>
                </a:lnTo>
                <a:lnTo>
                  <a:pt x="1066793" y="91108"/>
                </a:lnTo>
                <a:lnTo>
                  <a:pt x="1119023" y="90513"/>
                </a:lnTo>
                <a:lnTo>
                  <a:pt x="1170881" y="90539"/>
                </a:lnTo>
                <a:lnTo>
                  <a:pt x="1221879" y="91244"/>
                </a:lnTo>
                <a:lnTo>
                  <a:pt x="1272017" y="92630"/>
                </a:lnTo>
                <a:lnTo>
                  <a:pt x="1321292" y="94697"/>
                </a:lnTo>
                <a:lnTo>
                  <a:pt x="1369702" y="97447"/>
                </a:lnTo>
                <a:lnTo>
                  <a:pt x="1417244" y="100880"/>
                </a:lnTo>
                <a:lnTo>
                  <a:pt x="1432760" y="101675"/>
                </a:lnTo>
                <a:lnTo>
                  <a:pt x="1471054" y="96628"/>
                </a:lnTo>
                <a:lnTo>
                  <a:pt x="1497028" y="72574"/>
                </a:lnTo>
                <a:lnTo>
                  <a:pt x="1495205" y="66835"/>
                </a:lnTo>
                <a:lnTo>
                  <a:pt x="1461166" y="44930"/>
                </a:lnTo>
                <a:lnTo>
                  <a:pt x="1374226" y="30878"/>
                </a:lnTo>
                <a:lnTo>
                  <a:pt x="1322951" y="24752"/>
                </a:lnTo>
                <a:lnTo>
                  <a:pt x="1271208" y="19361"/>
                </a:lnTo>
                <a:lnTo>
                  <a:pt x="1218999" y="14705"/>
                </a:lnTo>
                <a:lnTo>
                  <a:pt x="1166323" y="10783"/>
                </a:lnTo>
                <a:lnTo>
                  <a:pt x="1113180" y="7595"/>
                </a:lnTo>
                <a:lnTo>
                  <a:pt x="1059958" y="5028"/>
                </a:lnTo>
                <a:lnTo>
                  <a:pt x="1007064" y="2985"/>
                </a:lnTo>
                <a:lnTo>
                  <a:pt x="954495" y="1465"/>
                </a:lnTo>
                <a:lnTo>
                  <a:pt x="902252" y="470"/>
                </a:lnTo>
                <a:lnTo>
                  <a:pt x="850334" y="0"/>
                </a:lnTo>
                <a:close/>
              </a:path>
            </a:pathLst>
          </a:custGeom>
          <a:solidFill>
            <a:srgbClr val="C9124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8">
            <a:extLst>
              <a:ext uri="{FF2B5EF4-FFF2-40B4-BE49-F238E27FC236}">
                <a16:creationId xmlns:a16="http://schemas.microsoft.com/office/drawing/2014/main" id="{04B65802-3994-D763-59DE-DC099719C2A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48898" y="6445041"/>
            <a:ext cx="368007" cy="13914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‹#›</a:t>
            </a:fld>
            <a:endParaRPr lang="en-US" spc="82"/>
          </a:p>
        </p:txBody>
      </p:sp>
    </p:spTree>
    <p:extLst>
      <p:ext uri="{BB962C8B-B14F-4D97-AF65-F5344CB8AC3E}">
        <p14:creationId xmlns:p14="http://schemas.microsoft.com/office/powerpoint/2010/main" val="382729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Red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8AD6230-0240-85C3-C30E-BA28E6B64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48" y="186300"/>
            <a:ext cx="11144916" cy="677108"/>
          </a:xfrm>
        </p:spPr>
        <p:txBody>
          <a:bodyPr anchor="ctr"/>
          <a:lstStyle>
            <a:lvl1pPr algn="l">
              <a:defRPr sz="4400" b="0">
                <a:solidFill>
                  <a:schemeClr val="bg1"/>
                </a:solidFill>
                <a:latin typeface="Work Sans SemiBold" pitchFamily="2" charset="0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8511E79D-5737-6CC0-083F-F6CA9A3F43B0}"/>
              </a:ext>
            </a:extLst>
          </p:cNvPr>
          <p:cNvSpPr/>
          <p:nvPr userDrawn="1"/>
        </p:nvSpPr>
        <p:spPr>
          <a:xfrm>
            <a:off x="317650" y="946494"/>
            <a:ext cx="908046" cy="120910"/>
          </a:xfrm>
          <a:custGeom>
            <a:avLst/>
            <a:gdLst/>
            <a:ahLst/>
            <a:cxnLst/>
            <a:rect l="l" t="t" r="r" b="b"/>
            <a:pathLst>
              <a:path w="1497330" h="199389">
                <a:moveTo>
                  <a:pt x="850334" y="0"/>
                </a:moveTo>
                <a:lnTo>
                  <a:pt x="798740" y="55"/>
                </a:lnTo>
                <a:lnTo>
                  <a:pt x="747608" y="575"/>
                </a:lnTo>
                <a:lnTo>
                  <a:pt x="697089" y="1517"/>
                </a:lnTo>
                <a:lnTo>
                  <a:pt x="647184" y="2879"/>
                </a:lnTo>
                <a:lnTo>
                  <a:pt x="597893" y="4660"/>
                </a:lnTo>
                <a:lnTo>
                  <a:pt x="549217" y="6861"/>
                </a:lnTo>
                <a:lnTo>
                  <a:pt x="501157" y="9479"/>
                </a:lnTo>
                <a:lnTo>
                  <a:pt x="444800" y="13054"/>
                </a:lnTo>
                <a:lnTo>
                  <a:pt x="390363" y="17007"/>
                </a:lnTo>
                <a:lnTo>
                  <a:pt x="337846" y="21339"/>
                </a:lnTo>
                <a:lnTo>
                  <a:pt x="287250" y="26051"/>
                </a:lnTo>
                <a:lnTo>
                  <a:pt x="238579" y="31144"/>
                </a:lnTo>
                <a:lnTo>
                  <a:pt x="198905" y="36499"/>
                </a:lnTo>
                <a:lnTo>
                  <a:pt x="130505" y="51109"/>
                </a:lnTo>
                <a:lnTo>
                  <a:pt x="76659" y="70457"/>
                </a:lnTo>
                <a:lnTo>
                  <a:pt x="37110" y="91889"/>
                </a:lnTo>
                <a:lnTo>
                  <a:pt x="4363" y="126078"/>
                </a:lnTo>
                <a:lnTo>
                  <a:pt x="0" y="148459"/>
                </a:lnTo>
                <a:lnTo>
                  <a:pt x="2958" y="158996"/>
                </a:lnTo>
                <a:lnTo>
                  <a:pt x="31768" y="184259"/>
                </a:lnTo>
                <a:lnTo>
                  <a:pt x="91204" y="197598"/>
                </a:lnTo>
                <a:lnTo>
                  <a:pt x="117996" y="198866"/>
                </a:lnTo>
                <a:lnTo>
                  <a:pt x="148060" y="198039"/>
                </a:lnTo>
                <a:lnTo>
                  <a:pt x="181206" y="194625"/>
                </a:lnTo>
                <a:lnTo>
                  <a:pt x="217435" y="188621"/>
                </a:lnTo>
                <a:lnTo>
                  <a:pt x="256746" y="180019"/>
                </a:lnTo>
                <a:lnTo>
                  <a:pt x="302585" y="169728"/>
                </a:lnTo>
                <a:lnTo>
                  <a:pt x="350918" y="159965"/>
                </a:lnTo>
                <a:lnTo>
                  <a:pt x="401744" y="150732"/>
                </a:lnTo>
                <a:lnTo>
                  <a:pt x="455063" y="142027"/>
                </a:lnTo>
                <a:lnTo>
                  <a:pt x="510874" y="133852"/>
                </a:lnTo>
                <a:lnTo>
                  <a:pt x="558741" y="127492"/>
                </a:lnTo>
                <a:lnTo>
                  <a:pt x="607256" y="121604"/>
                </a:lnTo>
                <a:lnTo>
                  <a:pt x="656421" y="116188"/>
                </a:lnTo>
                <a:lnTo>
                  <a:pt x="706235" y="111243"/>
                </a:lnTo>
                <a:lnTo>
                  <a:pt x="756701" y="106769"/>
                </a:lnTo>
                <a:lnTo>
                  <a:pt x="807818" y="102764"/>
                </a:lnTo>
                <a:lnTo>
                  <a:pt x="859320" y="99281"/>
                </a:lnTo>
                <a:lnTo>
                  <a:pt x="910969" y="96373"/>
                </a:lnTo>
                <a:lnTo>
                  <a:pt x="962765" y="94040"/>
                </a:lnTo>
                <a:lnTo>
                  <a:pt x="1014706" y="92284"/>
                </a:lnTo>
                <a:lnTo>
                  <a:pt x="1066793" y="91108"/>
                </a:lnTo>
                <a:lnTo>
                  <a:pt x="1119023" y="90513"/>
                </a:lnTo>
                <a:lnTo>
                  <a:pt x="1170881" y="90539"/>
                </a:lnTo>
                <a:lnTo>
                  <a:pt x="1221879" y="91244"/>
                </a:lnTo>
                <a:lnTo>
                  <a:pt x="1272017" y="92630"/>
                </a:lnTo>
                <a:lnTo>
                  <a:pt x="1321292" y="94697"/>
                </a:lnTo>
                <a:lnTo>
                  <a:pt x="1369702" y="97447"/>
                </a:lnTo>
                <a:lnTo>
                  <a:pt x="1417244" y="100880"/>
                </a:lnTo>
                <a:lnTo>
                  <a:pt x="1432760" y="101675"/>
                </a:lnTo>
                <a:lnTo>
                  <a:pt x="1471054" y="96628"/>
                </a:lnTo>
                <a:lnTo>
                  <a:pt x="1497028" y="72574"/>
                </a:lnTo>
                <a:lnTo>
                  <a:pt x="1495205" y="66835"/>
                </a:lnTo>
                <a:lnTo>
                  <a:pt x="1461166" y="44930"/>
                </a:lnTo>
                <a:lnTo>
                  <a:pt x="1374226" y="30878"/>
                </a:lnTo>
                <a:lnTo>
                  <a:pt x="1322951" y="24752"/>
                </a:lnTo>
                <a:lnTo>
                  <a:pt x="1271208" y="19361"/>
                </a:lnTo>
                <a:lnTo>
                  <a:pt x="1218999" y="14705"/>
                </a:lnTo>
                <a:lnTo>
                  <a:pt x="1166323" y="10783"/>
                </a:lnTo>
                <a:lnTo>
                  <a:pt x="1113180" y="7595"/>
                </a:lnTo>
                <a:lnTo>
                  <a:pt x="1059958" y="5028"/>
                </a:lnTo>
                <a:lnTo>
                  <a:pt x="1007064" y="2985"/>
                </a:lnTo>
                <a:lnTo>
                  <a:pt x="954495" y="1465"/>
                </a:lnTo>
                <a:lnTo>
                  <a:pt x="902252" y="470"/>
                </a:lnTo>
                <a:lnTo>
                  <a:pt x="85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object 11">
            <a:extLst>
              <a:ext uri="{FF2B5EF4-FFF2-40B4-BE49-F238E27FC236}">
                <a16:creationId xmlns:a16="http://schemas.microsoft.com/office/drawing/2014/main" id="{24838471-3CB0-B493-4C47-DDB203EACBB0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3337" y="6417397"/>
            <a:ext cx="1048956" cy="226628"/>
          </a:xfrm>
          <a:prstGeom prst="rect">
            <a:avLst/>
          </a:prstGeom>
        </p:spPr>
      </p:pic>
      <p:sp>
        <p:nvSpPr>
          <p:cNvPr id="7" name="object 8">
            <a:extLst>
              <a:ext uri="{FF2B5EF4-FFF2-40B4-BE49-F238E27FC236}">
                <a16:creationId xmlns:a16="http://schemas.microsoft.com/office/drawing/2014/main" id="{30A8A45E-E07F-E17F-52EA-EA20780DD9B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48898" y="6445041"/>
            <a:ext cx="368007" cy="13914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‹#›</a:t>
            </a:fld>
            <a:endParaRPr lang="en-US" spc="82"/>
          </a:p>
        </p:txBody>
      </p:sp>
    </p:spTree>
    <p:extLst>
      <p:ext uri="{BB962C8B-B14F-4D97-AF65-F5344CB8AC3E}">
        <p14:creationId xmlns:p14="http://schemas.microsoft.com/office/powerpoint/2010/main" val="135417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>
            <a:extLst>
              <a:ext uri="{FF2B5EF4-FFF2-40B4-BE49-F238E27FC236}">
                <a16:creationId xmlns:a16="http://schemas.microsoft.com/office/drawing/2014/main" id="{1AF855AA-DFEA-890F-D7CA-78624A67BCFB}"/>
              </a:ext>
            </a:extLst>
          </p:cNvPr>
          <p:cNvSpPr/>
          <p:nvPr userDrawn="1"/>
        </p:nvSpPr>
        <p:spPr>
          <a:xfrm>
            <a:off x="317650" y="1142944"/>
            <a:ext cx="908046" cy="120910"/>
          </a:xfrm>
          <a:custGeom>
            <a:avLst/>
            <a:gdLst/>
            <a:ahLst/>
            <a:cxnLst/>
            <a:rect l="l" t="t" r="r" b="b"/>
            <a:pathLst>
              <a:path w="1497330" h="199389">
                <a:moveTo>
                  <a:pt x="850334" y="0"/>
                </a:moveTo>
                <a:lnTo>
                  <a:pt x="798740" y="55"/>
                </a:lnTo>
                <a:lnTo>
                  <a:pt x="747608" y="575"/>
                </a:lnTo>
                <a:lnTo>
                  <a:pt x="697089" y="1517"/>
                </a:lnTo>
                <a:lnTo>
                  <a:pt x="647184" y="2879"/>
                </a:lnTo>
                <a:lnTo>
                  <a:pt x="597893" y="4660"/>
                </a:lnTo>
                <a:lnTo>
                  <a:pt x="549217" y="6861"/>
                </a:lnTo>
                <a:lnTo>
                  <a:pt x="501157" y="9479"/>
                </a:lnTo>
                <a:lnTo>
                  <a:pt x="444800" y="13054"/>
                </a:lnTo>
                <a:lnTo>
                  <a:pt x="390363" y="17007"/>
                </a:lnTo>
                <a:lnTo>
                  <a:pt x="337846" y="21339"/>
                </a:lnTo>
                <a:lnTo>
                  <a:pt x="287250" y="26051"/>
                </a:lnTo>
                <a:lnTo>
                  <a:pt x="238579" y="31144"/>
                </a:lnTo>
                <a:lnTo>
                  <a:pt x="198905" y="36499"/>
                </a:lnTo>
                <a:lnTo>
                  <a:pt x="130505" y="51109"/>
                </a:lnTo>
                <a:lnTo>
                  <a:pt x="76659" y="70457"/>
                </a:lnTo>
                <a:lnTo>
                  <a:pt x="37110" y="91889"/>
                </a:lnTo>
                <a:lnTo>
                  <a:pt x="4363" y="126078"/>
                </a:lnTo>
                <a:lnTo>
                  <a:pt x="0" y="148459"/>
                </a:lnTo>
                <a:lnTo>
                  <a:pt x="2958" y="158996"/>
                </a:lnTo>
                <a:lnTo>
                  <a:pt x="31768" y="184259"/>
                </a:lnTo>
                <a:lnTo>
                  <a:pt x="91204" y="197598"/>
                </a:lnTo>
                <a:lnTo>
                  <a:pt x="117996" y="198866"/>
                </a:lnTo>
                <a:lnTo>
                  <a:pt x="148060" y="198039"/>
                </a:lnTo>
                <a:lnTo>
                  <a:pt x="181206" y="194625"/>
                </a:lnTo>
                <a:lnTo>
                  <a:pt x="217435" y="188621"/>
                </a:lnTo>
                <a:lnTo>
                  <a:pt x="256746" y="180019"/>
                </a:lnTo>
                <a:lnTo>
                  <a:pt x="302585" y="169728"/>
                </a:lnTo>
                <a:lnTo>
                  <a:pt x="350918" y="159965"/>
                </a:lnTo>
                <a:lnTo>
                  <a:pt x="401744" y="150732"/>
                </a:lnTo>
                <a:lnTo>
                  <a:pt x="455063" y="142027"/>
                </a:lnTo>
                <a:lnTo>
                  <a:pt x="510874" y="133852"/>
                </a:lnTo>
                <a:lnTo>
                  <a:pt x="558741" y="127492"/>
                </a:lnTo>
                <a:lnTo>
                  <a:pt x="607256" y="121604"/>
                </a:lnTo>
                <a:lnTo>
                  <a:pt x="656421" y="116188"/>
                </a:lnTo>
                <a:lnTo>
                  <a:pt x="706235" y="111243"/>
                </a:lnTo>
                <a:lnTo>
                  <a:pt x="756701" y="106769"/>
                </a:lnTo>
                <a:lnTo>
                  <a:pt x="807818" y="102764"/>
                </a:lnTo>
                <a:lnTo>
                  <a:pt x="859320" y="99281"/>
                </a:lnTo>
                <a:lnTo>
                  <a:pt x="910969" y="96373"/>
                </a:lnTo>
                <a:lnTo>
                  <a:pt x="962765" y="94040"/>
                </a:lnTo>
                <a:lnTo>
                  <a:pt x="1014706" y="92284"/>
                </a:lnTo>
                <a:lnTo>
                  <a:pt x="1066793" y="91108"/>
                </a:lnTo>
                <a:lnTo>
                  <a:pt x="1119023" y="90513"/>
                </a:lnTo>
                <a:lnTo>
                  <a:pt x="1170881" y="90539"/>
                </a:lnTo>
                <a:lnTo>
                  <a:pt x="1221879" y="91244"/>
                </a:lnTo>
                <a:lnTo>
                  <a:pt x="1272017" y="92630"/>
                </a:lnTo>
                <a:lnTo>
                  <a:pt x="1321292" y="94697"/>
                </a:lnTo>
                <a:lnTo>
                  <a:pt x="1369702" y="97447"/>
                </a:lnTo>
                <a:lnTo>
                  <a:pt x="1417244" y="100880"/>
                </a:lnTo>
                <a:lnTo>
                  <a:pt x="1432760" y="101675"/>
                </a:lnTo>
                <a:lnTo>
                  <a:pt x="1471054" y="96628"/>
                </a:lnTo>
                <a:lnTo>
                  <a:pt x="1497028" y="72574"/>
                </a:lnTo>
                <a:lnTo>
                  <a:pt x="1495205" y="66835"/>
                </a:lnTo>
                <a:lnTo>
                  <a:pt x="1461166" y="44930"/>
                </a:lnTo>
                <a:lnTo>
                  <a:pt x="1374226" y="30878"/>
                </a:lnTo>
                <a:lnTo>
                  <a:pt x="1322951" y="24752"/>
                </a:lnTo>
                <a:lnTo>
                  <a:pt x="1271208" y="19361"/>
                </a:lnTo>
                <a:lnTo>
                  <a:pt x="1218999" y="14705"/>
                </a:lnTo>
                <a:lnTo>
                  <a:pt x="1166323" y="10783"/>
                </a:lnTo>
                <a:lnTo>
                  <a:pt x="1113180" y="7595"/>
                </a:lnTo>
                <a:lnTo>
                  <a:pt x="1059958" y="5028"/>
                </a:lnTo>
                <a:lnTo>
                  <a:pt x="1007064" y="2985"/>
                </a:lnTo>
                <a:lnTo>
                  <a:pt x="954495" y="1465"/>
                </a:lnTo>
                <a:lnTo>
                  <a:pt x="902252" y="470"/>
                </a:lnTo>
                <a:lnTo>
                  <a:pt x="850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8">
            <a:extLst>
              <a:ext uri="{FF2B5EF4-FFF2-40B4-BE49-F238E27FC236}">
                <a16:creationId xmlns:a16="http://schemas.microsoft.com/office/drawing/2014/main" id="{6C946CDB-40DE-3F18-0AB6-7A0FA72F787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548898" y="6445041"/>
            <a:ext cx="368007" cy="139141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‹#›</a:t>
            </a:fld>
            <a:endParaRPr lang="en-US" spc="82"/>
          </a:p>
        </p:txBody>
      </p:sp>
    </p:spTree>
    <p:extLst>
      <p:ext uri="{BB962C8B-B14F-4D97-AF65-F5344CB8AC3E}">
        <p14:creationId xmlns:p14="http://schemas.microsoft.com/office/powerpoint/2010/main" val="387085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on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78D55086-9E87-8849-6E0F-8BCF3E9132C7}"/>
              </a:ext>
            </a:extLst>
          </p:cNvPr>
          <p:cNvSpPr/>
          <p:nvPr/>
        </p:nvSpPr>
        <p:spPr>
          <a:xfrm>
            <a:off x="6044238" y="1"/>
            <a:ext cx="6147762" cy="6854493"/>
          </a:xfrm>
          <a:custGeom>
            <a:avLst/>
            <a:gdLst>
              <a:gd name="connsiteX0" fmla="*/ 5634310 w 6147762"/>
              <a:gd name="connsiteY0" fmla="*/ 0 h 6854493"/>
              <a:gd name="connsiteX1" fmla="*/ 6147762 w 6147762"/>
              <a:gd name="connsiteY1" fmla="*/ 0 h 6854493"/>
              <a:gd name="connsiteX2" fmla="*/ 6147762 w 6147762"/>
              <a:gd name="connsiteY2" fmla="*/ 6854493 h 6854493"/>
              <a:gd name="connsiteX3" fmla="*/ 0 w 6147762"/>
              <a:gd name="connsiteY3" fmla="*/ 6854493 h 6854493"/>
              <a:gd name="connsiteX4" fmla="*/ 20418 w 6147762"/>
              <a:gd name="connsiteY4" fmla="*/ 6667812 h 6854493"/>
              <a:gd name="connsiteX5" fmla="*/ 2536243 w 6147762"/>
              <a:gd name="connsiteY5" fmla="*/ 1816050 h 6854493"/>
              <a:gd name="connsiteX6" fmla="*/ 2567854 w 6147762"/>
              <a:gd name="connsiteY6" fmla="*/ 1786415 h 6854493"/>
              <a:gd name="connsiteX7" fmla="*/ 2710101 w 6147762"/>
              <a:gd name="connsiteY7" fmla="*/ 1667875 h 6854493"/>
              <a:gd name="connsiteX8" fmla="*/ 5591165 w 6147762"/>
              <a:gd name="connsiteY8" fmla="*/ 11457 h 685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47762" h="6854493">
                <a:moveTo>
                  <a:pt x="5634310" y="0"/>
                </a:moveTo>
                <a:lnTo>
                  <a:pt x="6147762" y="0"/>
                </a:lnTo>
                <a:lnTo>
                  <a:pt x="6147762" y="6854493"/>
                </a:lnTo>
                <a:lnTo>
                  <a:pt x="0" y="6854493"/>
                </a:lnTo>
                <a:lnTo>
                  <a:pt x="20418" y="6667812"/>
                </a:lnTo>
                <a:cubicBezTo>
                  <a:pt x="221082" y="5090643"/>
                  <a:pt x="838660" y="3454859"/>
                  <a:pt x="2536243" y="1816050"/>
                </a:cubicBezTo>
                <a:cubicBezTo>
                  <a:pt x="2546120" y="1806171"/>
                  <a:pt x="2557974" y="1796294"/>
                  <a:pt x="2567854" y="1786415"/>
                </a:cubicBezTo>
                <a:lnTo>
                  <a:pt x="2710101" y="1667875"/>
                </a:lnTo>
                <a:cubicBezTo>
                  <a:pt x="3547441" y="863489"/>
                  <a:pt x="4541065" y="315981"/>
                  <a:pt x="5591165" y="11457"/>
                </a:cubicBezTo>
                <a:close/>
              </a:path>
            </a:pathLst>
          </a:custGeom>
          <a:solidFill>
            <a:srgbClr val="1A459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B8FFB-1982-FB31-50E3-568B41F11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21" y="2151529"/>
            <a:ext cx="5795680" cy="402543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19245-3A64-D716-5D9E-F041FBAC5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0402" y="6262221"/>
            <a:ext cx="434788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8696223B-4A58-0B4E-904D-5AA07938FE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raphic 7">
            <a:extLst>
              <a:ext uri="{FF2B5EF4-FFF2-40B4-BE49-F238E27FC236}">
                <a16:creationId xmlns:a16="http://schemas.microsoft.com/office/drawing/2014/main" id="{9B3EC6D1-741B-AA8A-040D-0F649724505A}"/>
              </a:ext>
            </a:extLst>
          </p:cNvPr>
          <p:cNvSpPr>
            <a:spLocks noChangeAspect="1"/>
          </p:cNvSpPr>
          <p:nvPr userDrawn="1"/>
        </p:nvSpPr>
        <p:spPr>
          <a:xfrm>
            <a:off x="307975" y="6365628"/>
            <a:ext cx="1078992" cy="233331"/>
          </a:xfrm>
          <a:custGeom>
            <a:avLst/>
            <a:gdLst>
              <a:gd name="connsiteX0" fmla="*/ 2394585 w 2700032"/>
              <a:gd name="connsiteY0" fmla="*/ 343853 h 583882"/>
              <a:gd name="connsiteX1" fmla="*/ 2479358 w 2700032"/>
              <a:gd name="connsiteY1" fmla="*/ 292417 h 583882"/>
              <a:gd name="connsiteX2" fmla="*/ 2521267 w 2700032"/>
              <a:gd name="connsiteY2" fmla="*/ 320040 h 583882"/>
              <a:gd name="connsiteX3" fmla="*/ 2585085 w 2700032"/>
              <a:gd name="connsiteY3" fmla="*/ 284797 h 583882"/>
              <a:gd name="connsiteX4" fmla="*/ 2622233 w 2700032"/>
              <a:gd name="connsiteY4" fmla="*/ 214313 h 583882"/>
              <a:gd name="connsiteX5" fmla="*/ 2640330 w 2700032"/>
              <a:gd name="connsiteY5" fmla="*/ 199072 h 583882"/>
              <a:gd name="connsiteX6" fmla="*/ 2698433 w 2700032"/>
              <a:gd name="connsiteY6" fmla="*/ 161925 h 583882"/>
              <a:gd name="connsiteX7" fmla="*/ 2688908 w 2700032"/>
              <a:gd name="connsiteY7" fmla="*/ 153353 h 583882"/>
              <a:gd name="connsiteX8" fmla="*/ 2626995 w 2700032"/>
              <a:gd name="connsiteY8" fmla="*/ 164782 h 583882"/>
              <a:gd name="connsiteX9" fmla="*/ 2595562 w 2700032"/>
              <a:gd name="connsiteY9" fmla="*/ 189547 h 583882"/>
              <a:gd name="connsiteX10" fmla="*/ 2538412 w 2700032"/>
              <a:gd name="connsiteY10" fmla="*/ 263842 h 583882"/>
              <a:gd name="connsiteX11" fmla="*/ 2529840 w 2700032"/>
              <a:gd name="connsiteY11" fmla="*/ 254317 h 583882"/>
              <a:gd name="connsiteX12" fmla="*/ 2565083 w 2700032"/>
              <a:gd name="connsiteY12" fmla="*/ 195263 h 583882"/>
              <a:gd name="connsiteX13" fmla="*/ 2587942 w 2700032"/>
              <a:gd name="connsiteY13" fmla="*/ 169545 h 583882"/>
              <a:gd name="connsiteX14" fmla="*/ 2567940 w 2700032"/>
              <a:gd name="connsiteY14" fmla="*/ 157163 h 583882"/>
              <a:gd name="connsiteX15" fmla="*/ 2470785 w 2700032"/>
              <a:gd name="connsiteY15" fmla="*/ 252413 h 583882"/>
              <a:gd name="connsiteX16" fmla="*/ 2415540 w 2700032"/>
              <a:gd name="connsiteY16" fmla="*/ 280035 h 583882"/>
              <a:gd name="connsiteX17" fmla="*/ 2381250 w 2700032"/>
              <a:gd name="connsiteY17" fmla="*/ 229553 h 583882"/>
              <a:gd name="connsiteX18" fmla="*/ 2502217 w 2700032"/>
              <a:gd name="connsiteY18" fmla="*/ 40005 h 583882"/>
              <a:gd name="connsiteX19" fmla="*/ 2502217 w 2700032"/>
              <a:gd name="connsiteY19" fmla="*/ 81915 h 583882"/>
              <a:gd name="connsiteX20" fmla="*/ 2511742 w 2700032"/>
              <a:gd name="connsiteY20" fmla="*/ 101917 h 583882"/>
              <a:gd name="connsiteX21" fmla="*/ 2553653 w 2700032"/>
              <a:gd name="connsiteY21" fmla="*/ 48578 h 583882"/>
              <a:gd name="connsiteX22" fmla="*/ 2501265 w 2700032"/>
              <a:gd name="connsiteY22" fmla="*/ 0 h 583882"/>
              <a:gd name="connsiteX23" fmla="*/ 2311717 w 2700032"/>
              <a:gd name="connsiteY23" fmla="*/ 247650 h 583882"/>
              <a:gd name="connsiteX24" fmla="*/ 2394585 w 2700032"/>
              <a:gd name="connsiteY24" fmla="*/ 343853 h 583882"/>
              <a:gd name="connsiteX25" fmla="*/ 1039178 w 2700032"/>
              <a:gd name="connsiteY25" fmla="*/ 473392 h 583882"/>
              <a:gd name="connsiteX26" fmla="*/ 1039178 w 2700032"/>
              <a:gd name="connsiteY26" fmla="*/ 473392 h 583882"/>
              <a:gd name="connsiteX27" fmla="*/ 1017270 w 2700032"/>
              <a:gd name="connsiteY27" fmla="*/ 433388 h 583882"/>
              <a:gd name="connsiteX28" fmla="*/ 1038225 w 2700032"/>
              <a:gd name="connsiteY28" fmla="*/ 336232 h 583882"/>
              <a:gd name="connsiteX29" fmla="*/ 1024890 w 2700032"/>
              <a:gd name="connsiteY29" fmla="*/ 250507 h 583882"/>
              <a:gd name="connsiteX30" fmla="*/ 1246823 w 2700032"/>
              <a:gd name="connsiteY30" fmla="*/ 79057 h 583882"/>
              <a:gd name="connsiteX31" fmla="*/ 1243965 w 2700032"/>
              <a:gd name="connsiteY31" fmla="*/ 6667 h 583882"/>
              <a:gd name="connsiteX32" fmla="*/ 1165860 w 2700032"/>
              <a:gd name="connsiteY32" fmla="*/ 41910 h 583882"/>
              <a:gd name="connsiteX33" fmla="*/ 1034415 w 2700032"/>
              <a:gd name="connsiteY33" fmla="*/ 200025 h 583882"/>
              <a:gd name="connsiteX34" fmla="*/ 974407 w 2700032"/>
              <a:gd name="connsiteY34" fmla="*/ 228600 h 583882"/>
              <a:gd name="connsiteX35" fmla="*/ 1052513 w 2700032"/>
              <a:gd name="connsiteY35" fmla="*/ 108585 h 583882"/>
              <a:gd name="connsiteX36" fmla="*/ 1016317 w 2700032"/>
              <a:gd name="connsiteY36" fmla="*/ 84772 h 583882"/>
              <a:gd name="connsiteX37" fmla="*/ 903922 w 2700032"/>
              <a:gd name="connsiteY37" fmla="*/ 152400 h 583882"/>
              <a:gd name="connsiteX38" fmla="*/ 775335 w 2700032"/>
              <a:gd name="connsiteY38" fmla="*/ 260985 h 583882"/>
              <a:gd name="connsiteX39" fmla="*/ 805815 w 2700032"/>
              <a:gd name="connsiteY39" fmla="*/ 293370 h 583882"/>
              <a:gd name="connsiteX40" fmla="*/ 905828 w 2700032"/>
              <a:gd name="connsiteY40" fmla="*/ 202882 h 583882"/>
              <a:gd name="connsiteX41" fmla="*/ 938213 w 2700032"/>
              <a:gd name="connsiteY41" fmla="*/ 180022 h 583882"/>
              <a:gd name="connsiteX42" fmla="*/ 942022 w 2700032"/>
              <a:gd name="connsiteY42" fmla="*/ 185738 h 583882"/>
              <a:gd name="connsiteX43" fmla="*/ 873442 w 2700032"/>
              <a:gd name="connsiteY43" fmla="*/ 283845 h 583882"/>
              <a:gd name="connsiteX44" fmla="*/ 763905 w 2700032"/>
              <a:gd name="connsiteY44" fmla="*/ 417195 h 583882"/>
              <a:gd name="connsiteX45" fmla="*/ 805815 w 2700032"/>
              <a:gd name="connsiteY45" fmla="*/ 459105 h 583882"/>
              <a:gd name="connsiteX46" fmla="*/ 902017 w 2700032"/>
              <a:gd name="connsiteY46" fmla="*/ 365760 h 583882"/>
              <a:gd name="connsiteX47" fmla="*/ 959167 w 2700032"/>
              <a:gd name="connsiteY47" fmla="*/ 260032 h 583882"/>
              <a:gd name="connsiteX48" fmla="*/ 970597 w 2700032"/>
              <a:gd name="connsiteY48" fmla="*/ 295275 h 583882"/>
              <a:gd name="connsiteX49" fmla="*/ 932497 w 2700032"/>
              <a:gd name="connsiteY49" fmla="*/ 438150 h 583882"/>
              <a:gd name="connsiteX50" fmla="*/ 997267 w 2700032"/>
              <a:gd name="connsiteY50" fmla="*/ 503872 h 583882"/>
              <a:gd name="connsiteX51" fmla="*/ 1042988 w 2700032"/>
              <a:gd name="connsiteY51" fmla="*/ 480060 h 583882"/>
              <a:gd name="connsiteX52" fmla="*/ 1039178 w 2700032"/>
              <a:gd name="connsiteY52" fmla="*/ 473392 h 583882"/>
              <a:gd name="connsiteX53" fmla="*/ 511492 w 2700032"/>
              <a:gd name="connsiteY53" fmla="*/ 174307 h 583882"/>
              <a:gd name="connsiteX54" fmla="*/ 514350 w 2700032"/>
              <a:gd name="connsiteY54" fmla="*/ 178117 h 583882"/>
              <a:gd name="connsiteX55" fmla="*/ 440055 w 2700032"/>
              <a:gd name="connsiteY55" fmla="*/ 283845 h 583882"/>
              <a:gd name="connsiteX56" fmla="*/ 330517 w 2700032"/>
              <a:gd name="connsiteY56" fmla="*/ 417195 h 583882"/>
              <a:gd name="connsiteX57" fmla="*/ 373380 w 2700032"/>
              <a:gd name="connsiteY57" fmla="*/ 459105 h 583882"/>
              <a:gd name="connsiteX58" fmla="*/ 469582 w 2700032"/>
              <a:gd name="connsiteY58" fmla="*/ 365760 h 583882"/>
              <a:gd name="connsiteX59" fmla="*/ 526732 w 2700032"/>
              <a:gd name="connsiteY59" fmla="*/ 260032 h 583882"/>
              <a:gd name="connsiteX60" fmla="*/ 538163 w 2700032"/>
              <a:gd name="connsiteY60" fmla="*/ 295275 h 583882"/>
              <a:gd name="connsiteX61" fmla="*/ 500063 w 2700032"/>
              <a:gd name="connsiteY61" fmla="*/ 438150 h 583882"/>
              <a:gd name="connsiteX62" fmla="*/ 565785 w 2700032"/>
              <a:gd name="connsiteY62" fmla="*/ 503872 h 583882"/>
              <a:gd name="connsiteX63" fmla="*/ 611505 w 2700032"/>
              <a:gd name="connsiteY63" fmla="*/ 480060 h 583882"/>
              <a:gd name="connsiteX64" fmla="*/ 606742 w 2700032"/>
              <a:gd name="connsiteY64" fmla="*/ 473392 h 583882"/>
              <a:gd name="connsiteX65" fmla="*/ 584835 w 2700032"/>
              <a:gd name="connsiteY65" fmla="*/ 433388 h 583882"/>
              <a:gd name="connsiteX66" fmla="*/ 605790 w 2700032"/>
              <a:gd name="connsiteY66" fmla="*/ 336232 h 583882"/>
              <a:gd name="connsiteX67" fmla="*/ 592455 w 2700032"/>
              <a:gd name="connsiteY67" fmla="*/ 250507 h 583882"/>
              <a:gd name="connsiteX68" fmla="*/ 813435 w 2700032"/>
              <a:gd name="connsiteY68" fmla="*/ 79057 h 583882"/>
              <a:gd name="connsiteX69" fmla="*/ 811530 w 2700032"/>
              <a:gd name="connsiteY69" fmla="*/ 6667 h 583882"/>
              <a:gd name="connsiteX70" fmla="*/ 733425 w 2700032"/>
              <a:gd name="connsiteY70" fmla="*/ 41910 h 583882"/>
              <a:gd name="connsiteX71" fmla="*/ 601980 w 2700032"/>
              <a:gd name="connsiteY71" fmla="*/ 200025 h 583882"/>
              <a:gd name="connsiteX72" fmla="*/ 541972 w 2700032"/>
              <a:gd name="connsiteY72" fmla="*/ 228600 h 583882"/>
              <a:gd name="connsiteX73" fmla="*/ 616267 w 2700032"/>
              <a:gd name="connsiteY73" fmla="*/ 113347 h 583882"/>
              <a:gd name="connsiteX74" fmla="*/ 583882 w 2700032"/>
              <a:gd name="connsiteY74" fmla="*/ 83820 h 583882"/>
              <a:gd name="connsiteX75" fmla="*/ 320040 w 2700032"/>
              <a:gd name="connsiteY75" fmla="*/ 261938 h 583882"/>
              <a:gd name="connsiteX76" fmla="*/ 345757 w 2700032"/>
              <a:gd name="connsiteY76" fmla="*/ 204788 h 583882"/>
              <a:gd name="connsiteX77" fmla="*/ 374332 w 2700032"/>
              <a:gd name="connsiteY77" fmla="*/ 158115 h 583882"/>
              <a:gd name="connsiteX78" fmla="*/ 412432 w 2700032"/>
              <a:gd name="connsiteY78" fmla="*/ 107632 h 583882"/>
              <a:gd name="connsiteX79" fmla="*/ 388620 w 2700032"/>
              <a:gd name="connsiteY79" fmla="*/ 85725 h 583882"/>
              <a:gd name="connsiteX80" fmla="*/ 353378 w 2700032"/>
              <a:gd name="connsiteY80" fmla="*/ 108585 h 583882"/>
              <a:gd name="connsiteX81" fmla="*/ 329565 w 2700032"/>
              <a:gd name="connsiteY81" fmla="*/ 142875 h 583882"/>
              <a:gd name="connsiteX82" fmla="*/ 199072 w 2700032"/>
              <a:gd name="connsiteY82" fmla="*/ 252413 h 583882"/>
              <a:gd name="connsiteX83" fmla="*/ 305753 w 2700032"/>
              <a:gd name="connsiteY83" fmla="*/ 66675 h 583882"/>
              <a:gd name="connsiteX84" fmla="*/ 257175 w 2700032"/>
              <a:gd name="connsiteY84" fmla="*/ 50482 h 583882"/>
              <a:gd name="connsiteX85" fmla="*/ 164782 w 2700032"/>
              <a:gd name="connsiteY85" fmla="*/ 112395 h 583882"/>
              <a:gd name="connsiteX86" fmla="*/ 38100 w 2700032"/>
              <a:gd name="connsiteY86" fmla="*/ 220028 h 583882"/>
              <a:gd name="connsiteX87" fmla="*/ 68580 w 2700032"/>
              <a:gd name="connsiteY87" fmla="*/ 252413 h 583882"/>
              <a:gd name="connsiteX88" fmla="*/ 167640 w 2700032"/>
              <a:gd name="connsiteY88" fmla="*/ 162878 h 583882"/>
              <a:gd name="connsiteX89" fmla="*/ 198120 w 2700032"/>
              <a:gd name="connsiteY89" fmla="*/ 140970 h 583882"/>
              <a:gd name="connsiteX90" fmla="*/ 201930 w 2700032"/>
              <a:gd name="connsiteY90" fmla="*/ 146685 h 583882"/>
              <a:gd name="connsiteX91" fmla="*/ 134303 w 2700032"/>
              <a:gd name="connsiteY91" fmla="*/ 249555 h 583882"/>
              <a:gd name="connsiteX92" fmla="*/ 29528 w 2700032"/>
              <a:gd name="connsiteY92" fmla="*/ 357188 h 583882"/>
              <a:gd name="connsiteX93" fmla="*/ 0 w 2700032"/>
              <a:gd name="connsiteY93" fmla="*/ 414338 h 583882"/>
              <a:gd name="connsiteX94" fmla="*/ 49530 w 2700032"/>
              <a:gd name="connsiteY94" fmla="*/ 460057 h 583882"/>
              <a:gd name="connsiteX95" fmla="*/ 99060 w 2700032"/>
              <a:gd name="connsiteY95" fmla="*/ 424815 h 583882"/>
              <a:gd name="connsiteX96" fmla="*/ 242888 w 2700032"/>
              <a:gd name="connsiteY96" fmla="*/ 283845 h 583882"/>
              <a:gd name="connsiteX97" fmla="*/ 171450 w 2700032"/>
              <a:gd name="connsiteY97" fmla="*/ 421957 h 583882"/>
              <a:gd name="connsiteX98" fmla="*/ 213360 w 2700032"/>
              <a:gd name="connsiteY98" fmla="*/ 460057 h 583882"/>
              <a:gd name="connsiteX99" fmla="*/ 245745 w 2700032"/>
              <a:gd name="connsiteY99" fmla="*/ 440055 h 583882"/>
              <a:gd name="connsiteX100" fmla="*/ 274320 w 2700032"/>
              <a:gd name="connsiteY100" fmla="*/ 381953 h 583882"/>
              <a:gd name="connsiteX101" fmla="*/ 511492 w 2700032"/>
              <a:gd name="connsiteY101" fmla="*/ 174307 h 583882"/>
              <a:gd name="connsiteX102" fmla="*/ 2202180 w 2700032"/>
              <a:gd name="connsiteY102" fmla="*/ 308610 h 583882"/>
              <a:gd name="connsiteX103" fmla="*/ 2189798 w 2700032"/>
              <a:gd name="connsiteY103" fmla="*/ 320040 h 583882"/>
              <a:gd name="connsiteX104" fmla="*/ 2124075 w 2700032"/>
              <a:gd name="connsiteY104" fmla="*/ 370522 h 583882"/>
              <a:gd name="connsiteX105" fmla="*/ 2183130 w 2700032"/>
              <a:gd name="connsiteY105" fmla="*/ 266700 h 583882"/>
              <a:gd name="connsiteX106" fmla="*/ 2144078 w 2700032"/>
              <a:gd name="connsiteY106" fmla="*/ 246697 h 583882"/>
              <a:gd name="connsiteX107" fmla="*/ 2046923 w 2700032"/>
              <a:gd name="connsiteY107" fmla="*/ 350520 h 583882"/>
              <a:gd name="connsiteX108" fmla="*/ 2034540 w 2700032"/>
              <a:gd name="connsiteY108" fmla="*/ 339090 h 583882"/>
              <a:gd name="connsiteX109" fmla="*/ 2143125 w 2700032"/>
              <a:gd name="connsiteY109" fmla="*/ 236220 h 583882"/>
              <a:gd name="connsiteX110" fmla="*/ 2158365 w 2700032"/>
              <a:gd name="connsiteY110" fmla="*/ 219075 h 583882"/>
              <a:gd name="connsiteX111" fmla="*/ 2136458 w 2700032"/>
              <a:gd name="connsiteY111" fmla="*/ 204788 h 583882"/>
              <a:gd name="connsiteX112" fmla="*/ 1961198 w 2700032"/>
              <a:gd name="connsiteY112" fmla="*/ 346710 h 583882"/>
              <a:gd name="connsiteX113" fmla="*/ 1892617 w 2700032"/>
              <a:gd name="connsiteY113" fmla="*/ 393382 h 583882"/>
              <a:gd name="connsiteX114" fmla="*/ 1972628 w 2700032"/>
              <a:gd name="connsiteY114" fmla="*/ 263842 h 583882"/>
              <a:gd name="connsiteX115" fmla="*/ 1938338 w 2700032"/>
              <a:gd name="connsiteY115" fmla="*/ 223838 h 583882"/>
              <a:gd name="connsiteX116" fmla="*/ 1886903 w 2700032"/>
              <a:gd name="connsiteY116" fmla="*/ 289560 h 583882"/>
              <a:gd name="connsiteX117" fmla="*/ 1850707 w 2700032"/>
              <a:gd name="connsiteY117" fmla="*/ 340042 h 583882"/>
              <a:gd name="connsiteX118" fmla="*/ 1821180 w 2700032"/>
              <a:gd name="connsiteY118" fmla="*/ 320040 h 583882"/>
              <a:gd name="connsiteX119" fmla="*/ 1897380 w 2700032"/>
              <a:gd name="connsiteY119" fmla="*/ 240030 h 583882"/>
              <a:gd name="connsiteX120" fmla="*/ 1909763 w 2700032"/>
              <a:gd name="connsiteY120" fmla="*/ 224790 h 583882"/>
              <a:gd name="connsiteX121" fmla="*/ 1868805 w 2700032"/>
              <a:gd name="connsiteY121" fmla="*/ 210503 h 583882"/>
              <a:gd name="connsiteX122" fmla="*/ 1793557 w 2700032"/>
              <a:gd name="connsiteY122" fmla="*/ 234315 h 583882"/>
              <a:gd name="connsiteX123" fmla="*/ 1751648 w 2700032"/>
              <a:gd name="connsiteY123" fmla="*/ 224790 h 583882"/>
              <a:gd name="connsiteX124" fmla="*/ 1724978 w 2700032"/>
              <a:gd name="connsiteY124" fmla="*/ 222885 h 583882"/>
              <a:gd name="connsiteX125" fmla="*/ 1707832 w 2700032"/>
              <a:gd name="connsiteY125" fmla="*/ 234315 h 583882"/>
              <a:gd name="connsiteX126" fmla="*/ 1698307 w 2700032"/>
              <a:gd name="connsiteY126" fmla="*/ 252413 h 583882"/>
              <a:gd name="connsiteX127" fmla="*/ 1633538 w 2700032"/>
              <a:gd name="connsiteY127" fmla="*/ 360045 h 583882"/>
              <a:gd name="connsiteX128" fmla="*/ 1618298 w 2700032"/>
              <a:gd name="connsiteY128" fmla="*/ 337185 h 583882"/>
              <a:gd name="connsiteX129" fmla="*/ 1670685 w 2700032"/>
              <a:gd name="connsiteY129" fmla="*/ 253365 h 583882"/>
              <a:gd name="connsiteX130" fmla="*/ 1697355 w 2700032"/>
              <a:gd name="connsiteY130" fmla="*/ 228600 h 583882"/>
              <a:gd name="connsiteX131" fmla="*/ 1677353 w 2700032"/>
              <a:gd name="connsiteY131" fmla="*/ 211455 h 583882"/>
              <a:gd name="connsiteX132" fmla="*/ 1547813 w 2700032"/>
              <a:gd name="connsiteY132" fmla="*/ 349567 h 583882"/>
              <a:gd name="connsiteX133" fmla="*/ 1518285 w 2700032"/>
              <a:gd name="connsiteY133" fmla="*/ 364807 h 583882"/>
              <a:gd name="connsiteX134" fmla="*/ 1488757 w 2700032"/>
              <a:gd name="connsiteY134" fmla="*/ 323850 h 583882"/>
              <a:gd name="connsiteX135" fmla="*/ 1677353 w 2700032"/>
              <a:gd name="connsiteY135" fmla="*/ 46672 h 583882"/>
              <a:gd name="connsiteX136" fmla="*/ 1649730 w 2700032"/>
              <a:gd name="connsiteY136" fmla="*/ 14288 h 583882"/>
              <a:gd name="connsiteX137" fmla="*/ 1502092 w 2700032"/>
              <a:gd name="connsiteY137" fmla="*/ 130492 h 583882"/>
              <a:gd name="connsiteX138" fmla="*/ 1413510 w 2700032"/>
              <a:gd name="connsiteY138" fmla="*/ 325755 h 583882"/>
              <a:gd name="connsiteX139" fmla="*/ 1348740 w 2700032"/>
              <a:gd name="connsiteY139" fmla="*/ 358140 h 583882"/>
              <a:gd name="connsiteX140" fmla="*/ 1321117 w 2700032"/>
              <a:gd name="connsiteY140" fmla="*/ 330517 h 583882"/>
              <a:gd name="connsiteX141" fmla="*/ 1485900 w 2700032"/>
              <a:gd name="connsiteY141" fmla="*/ 83820 h 583882"/>
              <a:gd name="connsiteX142" fmla="*/ 1457325 w 2700032"/>
              <a:gd name="connsiteY142" fmla="*/ 56197 h 583882"/>
              <a:gd name="connsiteX143" fmla="*/ 1317307 w 2700032"/>
              <a:gd name="connsiteY143" fmla="*/ 155257 h 583882"/>
              <a:gd name="connsiteX144" fmla="*/ 1242060 w 2700032"/>
              <a:gd name="connsiteY144" fmla="*/ 338138 h 583882"/>
              <a:gd name="connsiteX145" fmla="*/ 1169670 w 2700032"/>
              <a:gd name="connsiteY145" fmla="*/ 371475 h 583882"/>
              <a:gd name="connsiteX146" fmla="*/ 1147763 w 2700032"/>
              <a:gd name="connsiteY146" fmla="*/ 360045 h 583882"/>
              <a:gd name="connsiteX147" fmla="*/ 1237298 w 2700032"/>
              <a:gd name="connsiteY147" fmla="*/ 245745 h 583882"/>
              <a:gd name="connsiteX148" fmla="*/ 1198245 w 2700032"/>
              <a:gd name="connsiteY148" fmla="*/ 202882 h 583882"/>
              <a:gd name="connsiteX149" fmla="*/ 1069657 w 2700032"/>
              <a:gd name="connsiteY149" fmla="*/ 351472 h 583882"/>
              <a:gd name="connsiteX150" fmla="*/ 1069657 w 2700032"/>
              <a:gd name="connsiteY150" fmla="*/ 360045 h 583882"/>
              <a:gd name="connsiteX151" fmla="*/ 1035367 w 2700032"/>
              <a:gd name="connsiteY151" fmla="*/ 392430 h 583882"/>
              <a:gd name="connsiteX152" fmla="*/ 1081088 w 2700032"/>
              <a:gd name="connsiteY152" fmla="*/ 398145 h 583882"/>
              <a:gd name="connsiteX153" fmla="*/ 1143000 w 2700032"/>
              <a:gd name="connsiteY153" fmla="*/ 424815 h 583882"/>
              <a:gd name="connsiteX154" fmla="*/ 1249680 w 2700032"/>
              <a:gd name="connsiteY154" fmla="*/ 380047 h 583882"/>
              <a:gd name="connsiteX155" fmla="*/ 1318260 w 2700032"/>
              <a:gd name="connsiteY155" fmla="*/ 421005 h 583882"/>
              <a:gd name="connsiteX156" fmla="*/ 1416367 w 2700032"/>
              <a:gd name="connsiteY156" fmla="*/ 374332 h 583882"/>
              <a:gd name="connsiteX157" fmla="*/ 1475423 w 2700032"/>
              <a:gd name="connsiteY157" fmla="*/ 426720 h 583882"/>
              <a:gd name="connsiteX158" fmla="*/ 1553528 w 2700032"/>
              <a:gd name="connsiteY158" fmla="*/ 387667 h 583882"/>
              <a:gd name="connsiteX159" fmla="*/ 1602105 w 2700032"/>
              <a:gd name="connsiteY159" fmla="*/ 424815 h 583882"/>
              <a:gd name="connsiteX160" fmla="*/ 1742123 w 2700032"/>
              <a:gd name="connsiteY160" fmla="*/ 265747 h 583882"/>
              <a:gd name="connsiteX161" fmla="*/ 1752600 w 2700032"/>
              <a:gd name="connsiteY161" fmla="*/ 260985 h 583882"/>
              <a:gd name="connsiteX162" fmla="*/ 1795463 w 2700032"/>
              <a:gd name="connsiteY162" fmla="*/ 266700 h 583882"/>
              <a:gd name="connsiteX163" fmla="*/ 1736407 w 2700032"/>
              <a:gd name="connsiteY163" fmla="*/ 364807 h 583882"/>
              <a:gd name="connsiteX164" fmla="*/ 1783080 w 2700032"/>
              <a:gd name="connsiteY164" fmla="*/ 409575 h 583882"/>
              <a:gd name="connsiteX165" fmla="*/ 1844992 w 2700032"/>
              <a:gd name="connsiteY165" fmla="*/ 381000 h 583882"/>
              <a:gd name="connsiteX166" fmla="*/ 1824990 w 2700032"/>
              <a:gd name="connsiteY166" fmla="*/ 414338 h 583882"/>
              <a:gd name="connsiteX167" fmla="*/ 1722120 w 2700032"/>
              <a:gd name="connsiteY167" fmla="*/ 458153 h 583882"/>
              <a:gd name="connsiteX168" fmla="*/ 1660207 w 2700032"/>
              <a:gd name="connsiteY168" fmla="*/ 542925 h 583882"/>
              <a:gd name="connsiteX169" fmla="*/ 1711642 w 2700032"/>
              <a:gd name="connsiteY169" fmla="*/ 583882 h 583882"/>
              <a:gd name="connsiteX170" fmla="*/ 1872615 w 2700032"/>
              <a:gd name="connsiteY170" fmla="*/ 440055 h 583882"/>
              <a:gd name="connsiteX171" fmla="*/ 1967865 w 2700032"/>
              <a:gd name="connsiteY171" fmla="*/ 385763 h 583882"/>
              <a:gd name="connsiteX172" fmla="*/ 2006917 w 2700032"/>
              <a:gd name="connsiteY172" fmla="*/ 406717 h 583882"/>
              <a:gd name="connsiteX173" fmla="*/ 2063115 w 2700032"/>
              <a:gd name="connsiteY173" fmla="*/ 385763 h 583882"/>
              <a:gd name="connsiteX174" fmla="*/ 2050732 w 2700032"/>
              <a:gd name="connsiteY174" fmla="*/ 410528 h 583882"/>
              <a:gd name="connsiteX175" fmla="*/ 1954530 w 2700032"/>
              <a:gd name="connsiteY175" fmla="*/ 456247 h 583882"/>
              <a:gd name="connsiteX176" fmla="*/ 1885950 w 2700032"/>
              <a:gd name="connsiteY176" fmla="*/ 543878 h 583882"/>
              <a:gd name="connsiteX177" fmla="*/ 1936432 w 2700032"/>
              <a:gd name="connsiteY177" fmla="*/ 583882 h 583882"/>
              <a:gd name="connsiteX178" fmla="*/ 2101215 w 2700032"/>
              <a:gd name="connsiteY178" fmla="*/ 425767 h 583882"/>
              <a:gd name="connsiteX179" fmla="*/ 2227898 w 2700032"/>
              <a:gd name="connsiteY179" fmla="*/ 332422 h 583882"/>
              <a:gd name="connsiteX180" fmla="*/ 2236470 w 2700032"/>
              <a:gd name="connsiteY180" fmla="*/ 310515 h 583882"/>
              <a:gd name="connsiteX181" fmla="*/ 2202180 w 2700032"/>
              <a:gd name="connsiteY181" fmla="*/ 308610 h 583882"/>
              <a:gd name="connsiteX182" fmla="*/ 1610678 w 2700032"/>
              <a:gd name="connsiteY182" fmla="*/ 89535 h 583882"/>
              <a:gd name="connsiteX183" fmla="*/ 1613535 w 2700032"/>
              <a:gd name="connsiteY183" fmla="*/ 94297 h 583882"/>
              <a:gd name="connsiteX184" fmla="*/ 1497330 w 2700032"/>
              <a:gd name="connsiteY184" fmla="*/ 266700 h 583882"/>
              <a:gd name="connsiteX185" fmla="*/ 1610678 w 2700032"/>
              <a:gd name="connsiteY185" fmla="*/ 89535 h 583882"/>
              <a:gd name="connsiteX186" fmla="*/ 1417320 w 2700032"/>
              <a:gd name="connsiteY186" fmla="*/ 124778 h 583882"/>
              <a:gd name="connsiteX187" fmla="*/ 1420178 w 2700032"/>
              <a:gd name="connsiteY187" fmla="*/ 129540 h 583882"/>
              <a:gd name="connsiteX188" fmla="*/ 1321117 w 2700032"/>
              <a:gd name="connsiteY188" fmla="*/ 280988 h 583882"/>
              <a:gd name="connsiteX189" fmla="*/ 1417320 w 2700032"/>
              <a:gd name="connsiteY189" fmla="*/ 124778 h 583882"/>
              <a:gd name="connsiteX190" fmla="*/ 1135380 w 2700032"/>
              <a:gd name="connsiteY190" fmla="*/ 326707 h 583882"/>
              <a:gd name="connsiteX191" fmla="*/ 1183957 w 2700032"/>
              <a:gd name="connsiteY191" fmla="*/ 252413 h 583882"/>
              <a:gd name="connsiteX192" fmla="*/ 1191578 w 2700032"/>
              <a:gd name="connsiteY192" fmla="*/ 260985 h 583882"/>
              <a:gd name="connsiteX193" fmla="*/ 1135380 w 2700032"/>
              <a:gd name="connsiteY193" fmla="*/ 326707 h 583882"/>
              <a:gd name="connsiteX194" fmla="*/ 2664142 w 2700032"/>
              <a:gd name="connsiteY194" fmla="*/ 373380 h 583882"/>
              <a:gd name="connsiteX195" fmla="*/ 2546985 w 2700032"/>
              <a:gd name="connsiteY195" fmla="*/ 360997 h 583882"/>
              <a:gd name="connsiteX196" fmla="*/ 2317433 w 2700032"/>
              <a:gd name="connsiteY196" fmla="*/ 406717 h 583882"/>
              <a:gd name="connsiteX197" fmla="*/ 2337435 w 2700032"/>
              <a:gd name="connsiteY197" fmla="*/ 455295 h 583882"/>
              <a:gd name="connsiteX198" fmla="*/ 2493645 w 2700032"/>
              <a:gd name="connsiteY198" fmla="*/ 402907 h 583882"/>
              <a:gd name="connsiteX199" fmla="*/ 2643187 w 2700032"/>
              <a:gd name="connsiteY199" fmla="*/ 386715 h 583882"/>
              <a:gd name="connsiteX200" fmla="*/ 2664142 w 2700032"/>
              <a:gd name="connsiteY200" fmla="*/ 373380 h 583882"/>
              <a:gd name="connsiteX201" fmla="*/ 1721167 w 2700032"/>
              <a:gd name="connsiteY201" fmla="*/ 530542 h 583882"/>
              <a:gd name="connsiteX202" fmla="*/ 1714500 w 2700032"/>
              <a:gd name="connsiteY202" fmla="*/ 523875 h 583882"/>
              <a:gd name="connsiteX203" fmla="*/ 1800225 w 2700032"/>
              <a:gd name="connsiteY203" fmla="*/ 457200 h 583882"/>
              <a:gd name="connsiteX204" fmla="*/ 1721167 w 2700032"/>
              <a:gd name="connsiteY204" fmla="*/ 530542 h 583882"/>
              <a:gd name="connsiteX205" fmla="*/ 1947863 w 2700032"/>
              <a:gd name="connsiteY205" fmla="*/ 532447 h 583882"/>
              <a:gd name="connsiteX206" fmla="*/ 1942148 w 2700032"/>
              <a:gd name="connsiteY206" fmla="*/ 525780 h 583882"/>
              <a:gd name="connsiteX207" fmla="*/ 2023110 w 2700032"/>
              <a:gd name="connsiteY207" fmla="*/ 457200 h 583882"/>
              <a:gd name="connsiteX208" fmla="*/ 1947863 w 2700032"/>
              <a:gd name="connsiteY208" fmla="*/ 532447 h 58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2700032" h="583882">
                <a:moveTo>
                  <a:pt x="2394585" y="343853"/>
                </a:moveTo>
                <a:cubicBezTo>
                  <a:pt x="2430780" y="343853"/>
                  <a:pt x="2462212" y="318135"/>
                  <a:pt x="2479358" y="292417"/>
                </a:cubicBezTo>
                <a:cubicBezTo>
                  <a:pt x="2486025" y="308610"/>
                  <a:pt x="2503170" y="320040"/>
                  <a:pt x="2521267" y="320040"/>
                </a:cubicBezTo>
                <a:cubicBezTo>
                  <a:pt x="2546985" y="320040"/>
                  <a:pt x="2568892" y="302895"/>
                  <a:pt x="2585085" y="284797"/>
                </a:cubicBezTo>
                <a:cubicBezTo>
                  <a:pt x="2603183" y="264795"/>
                  <a:pt x="2617470" y="228600"/>
                  <a:pt x="2622233" y="214313"/>
                </a:cubicBezTo>
                <a:cubicBezTo>
                  <a:pt x="2625090" y="207645"/>
                  <a:pt x="2627948" y="201930"/>
                  <a:pt x="2640330" y="199072"/>
                </a:cubicBezTo>
                <a:cubicBezTo>
                  <a:pt x="2661285" y="194310"/>
                  <a:pt x="2685098" y="182880"/>
                  <a:pt x="2698433" y="161925"/>
                </a:cubicBezTo>
                <a:cubicBezTo>
                  <a:pt x="2703195" y="154305"/>
                  <a:pt x="2696528" y="149542"/>
                  <a:pt x="2688908" y="153353"/>
                </a:cubicBezTo>
                <a:cubicBezTo>
                  <a:pt x="2665095" y="164782"/>
                  <a:pt x="2648903" y="164782"/>
                  <a:pt x="2626995" y="164782"/>
                </a:cubicBezTo>
                <a:cubicBezTo>
                  <a:pt x="2612708" y="164782"/>
                  <a:pt x="2600325" y="170497"/>
                  <a:pt x="2595562" y="189547"/>
                </a:cubicBezTo>
                <a:cubicBezTo>
                  <a:pt x="2589848" y="213360"/>
                  <a:pt x="2559367" y="263842"/>
                  <a:pt x="2538412" y="263842"/>
                </a:cubicBezTo>
                <a:cubicBezTo>
                  <a:pt x="2532698" y="263842"/>
                  <a:pt x="2529840" y="260032"/>
                  <a:pt x="2529840" y="254317"/>
                </a:cubicBezTo>
                <a:cubicBezTo>
                  <a:pt x="2529840" y="238125"/>
                  <a:pt x="2550795" y="204788"/>
                  <a:pt x="2565083" y="195263"/>
                </a:cubicBezTo>
                <a:cubicBezTo>
                  <a:pt x="2576512" y="187642"/>
                  <a:pt x="2587942" y="180022"/>
                  <a:pt x="2587942" y="169545"/>
                </a:cubicBezTo>
                <a:cubicBezTo>
                  <a:pt x="2587942" y="162878"/>
                  <a:pt x="2583180" y="157163"/>
                  <a:pt x="2567940" y="157163"/>
                </a:cubicBezTo>
                <a:cubicBezTo>
                  <a:pt x="2532698" y="157163"/>
                  <a:pt x="2485073" y="198120"/>
                  <a:pt x="2470785" y="252413"/>
                </a:cubicBezTo>
                <a:cubicBezTo>
                  <a:pt x="2453640" y="270510"/>
                  <a:pt x="2436495" y="280035"/>
                  <a:pt x="2415540" y="280035"/>
                </a:cubicBezTo>
                <a:cubicBezTo>
                  <a:pt x="2394585" y="280035"/>
                  <a:pt x="2381250" y="261938"/>
                  <a:pt x="2381250" y="229553"/>
                </a:cubicBezTo>
                <a:cubicBezTo>
                  <a:pt x="2381250" y="151447"/>
                  <a:pt x="2465070" y="40005"/>
                  <a:pt x="2502217" y="40005"/>
                </a:cubicBezTo>
                <a:cubicBezTo>
                  <a:pt x="2524125" y="40005"/>
                  <a:pt x="2506980" y="74295"/>
                  <a:pt x="2502217" y="81915"/>
                </a:cubicBezTo>
                <a:cubicBezTo>
                  <a:pt x="2496503" y="92392"/>
                  <a:pt x="2502217" y="101917"/>
                  <a:pt x="2511742" y="101917"/>
                </a:cubicBezTo>
                <a:cubicBezTo>
                  <a:pt x="2534603" y="101917"/>
                  <a:pt x="2553653" y="75247"/>
                  <a:pt x="2553653" y="48578"/>
                </a:cubicBezTo>
                <a:cubicBezTo>
                  <a:pt x="2553653" y="28575"/>
                  <a:pt x="2542223" y="0"/>
                  <a:pt x="2501265" y="0"/>
                </a:cubicBezTo>
                <a:cubicBezTo>
                  <a:pt x="2434590" y="0"/>
                  <a:pt x="2311717" y="133350"/>
                  <a:pt x="2311717" y="247650"/>
                </a:cubicBezTo>
                <a:cubicBezTo>
                  <a:pt x="2312670" y="300038"/>
                  <a:pt x="2338388" y="343853"/>
                  <a:pt x="2394585" y="343853"/>
                </a:cubicBezTo>
                <a:moveTo>
                  <a:pt x="1039178" y="473392"/>
                </a:moveTo>
                <a:lnTo>
                  <a:pt x="1039178" y="473392"/>
                </a:lnTo>
                <a:cubicBezTo>
                  <a:pt x="1024890" y="472440"/>
                  <a:pt x="1017270" y="455295"/>
                  <a:pt x="1017270" y="433388"/>
                </a:cubicBezTo>
                <a:cubicBezTo>
                  <a:pt x="1017270" y="410528"/>
                  <a:pt x="1032510" y="360045"/>
                  <a:pt x="1038225" y="336232"/>
                </a:cubicBezTo>
                <a:cubicBezTo>
                  <a:pt x="1043940" y="312420"/>
                  <a:pt x="1046797" y="273367"/>
                  <a:pt x="1024890" y="250507"/>
                </a:cubicBezTo>
                <a:cubicBezTo>
                  <a:pt x="1107757" y="217170"/>
                  <a:pt x="1230630" y="103822"/>
                  <a:pt x="1246823" y="79057"/>
                </a:cubicBezTo>
                <a:cubicBezTo>
                  <a:pt x="1262063" y="54292"/>
                  <a:pt x="1265873" y="21907"/>
                  <a:pt x="1243965" y="6667"/>
                </a:cubicBezTo>
                <a:cubicBezTo>
                  <a:pt x="1222057" y="-9525"/>
                  <a:pt x="1186815" y="11430"/>
                  <a:pt x="1165860" y="41910"/>
                </a:cubicBezTo>
                <a:cubicBezTo>
                  <a:pt x="1107757" y="124778"/>
                  <a:pt x="1073467" y="165735"/>
                  <a:pt x="1034415" y="200025"/>
                </a:cubicBezTo>
                <a:cubicBezTo>
                  <a:pt x="1003935" y="226695"/>
                  <a:pt x="988695" y="226695"/>
                  <a:pt x="974407" y="228600"/>
                </a:cubicBezTo>
                <a:cubicBezTo>
                  <a:pt x="979170" y="220980"/>
                  <a:pt x="1030605" y="136207"/>
                  <a:pt x="1052513" y="108585"/>
                </a:cubicBezTo>
                <a:cubicBezTo>
                  <a:pt x="1077278" y="75247"/>
                  <a:pt x="1046797" y="62865"/>
                  <a:pt x="1016317" y="84772"/>
                </a:cubicBezTo>
                <a:cubicBezTo>
                  <a:pt x="1009650" y="88582"/>
                  <a:pt x="962025" y="121920"/>
                  <a:pt x="903922" y="152400"/>
                </a:cubicBezTo>
                <a:cubicBezTo>
                  <a:pt x="800100" y="203835"/>
                  <a:pt x="775335" y="228600"/>
                  <a:pt x="775335" y="260985"/>
                </a:cubicBezTo>
                <a:cubicBezTo>
                  <a:pt x="775335" y="275272"/>
                  <a:pt x="785813" y="293370"/>
                  <a:pt x="805815" y="293370"/>
                </a:cubicBezTo>
                <a:cubicBezTo>
                  <a:pt x="845820" y="293370"/>
                  <a:pt x="886778" y="220980"/>
                  <a:pt x="905828" y="202882"/>
                </a:cubicBezTo>
                <a:cubicBezTo>
                  <a:pt x="913447" y="196215"/>
                  <a:pt x="930592" y="180022"/>
                  <a:pt x="938213" y="180022"/>
                </a:cubicBezTo>
                <a:cubicBezTo>
                  <a:pt x="940117" y="180022"/>
                  <a:pt x="942022" y="180975"/>
                  <a:pt x="942022" y="185738"/>
                </a:cubicBezTo>
                <a:cubicBezTo>
                  <a:pt x="942022" y="200025"/>
                  <a:pt x="915353" y="239078"/>
                  <a:pt x="873442" y="283845"/>
                </a:cubicBezTo>
                <a:cubicBezTo>
                  <a:pt x="813435" y="348615"/>
                  <a:pt x="763905" y="375285"/>
                  <a:pt x="763905" y="417195"/>
                </a:cubicBezTo>
                <a:cubicBezTo>
                  <a:pt x="763905" y="443865"/>
                  <a:pt x="783907" y="459105"/>
                  <a:pt x="805815" y="459105"/>
                </a:cubicBezTo>
                <a:cubicBezTo>
                  <a:pt x="852488" y="459105"/>
                  <a:pt x="883920" y="397192"/>
                  <a:pt x="902017" y="365760"/>
                </a:cubicBezTo>
                <a:cubicBezTo>
                  <a:pt x="909638" y="353378"/>
                  <a:pt x="950595" y="277178"/>
                  <a:pt x="959167" y="260032"/>
                </a:cubicBezTo>
                <a:cubicBezTo>
                  <a:pt x="967740" y="264795"/>
                  <a:pt x="973455" y="274320"/>
                  <a:pt x="970597" y="295275"/>
                </a:cubicBezTo>
                <a:cubicBezTo>
                  <a:pt x="964882" y="331470"/>
                  <a:pt x="932497" y="376238"/>
                  <a:pt x="932497" y="438150"/>
                </a:cubicBezTo>
                <a:cubicBezTo>
                  <a:pt x="932497" y="488632"/>
                  <a:pt x="979170" y="503872"/>
                  <a:pt x="997267" y="503872"/>
                </a:cubicBezTo>
                <a:cubicBezTo>
                  <a:pt x="1014413" y="503872"/>
                  <a:pt x="1037272" y="497205"/>
                  <a:pt x="1042988" y="480060"/>
                </a:cubicBezTo>
                <a:cubicBezTo>
                  <a:pt x="1044892" y="477203"/>
                  <a:pt x="1042988" y="474345"/>
                  <a:pt x="1039178" y="473392"/>
                </a:cubicBezTo>
                <a:moveTo>
                  <a:pt x="511492" y="174307"/>
                </a:moveTo>
                <a:cubicBezTo>
                  <a:pt x="512445" y="174307"/>
                  <a:pt x="514350" y="174307"/>
                  <a:pt x="514350" y="178117"/>
                </a:cubicBezTo>
                <a:cubicBezTo>
                  <a:pt x="514350" y="197167"/>
                  <a:pt x="465772" y="259080"/>
                  <a:pt x="440055" y="283845"/>
                </a:cubicBezTo>
                <a:cubicBezTo>
                  <a:pt x="377190" y="345757"/>
                  <a:pt x="330517" y="375285"/>
                  <a:pt x="330517" y="417195"/>
                </a:cubicBezTo>
                <a:cubicBezTo>
                  <a:pt x="330517" y="443865"/>
                  <a:pt x="351472" y="459105"/>
                  <a:pt x="373380" y="459105"/>
                </a:cubicBezTo>
                <a:cubicBezTo>
                  <a:pt x="420053" y="459105"/>
                  <a:pt x="451485" y="397192"/>
                  <a:pt x="469582" y="365760"/>
                </a:cubicBezTo>
                <a:cubicBezTo>
                  <a:pt x="477203" y="353378"/>
                  <a:pt x="518160" y="277178"/>
                  <a:pt x="526732" y="260032"/>
                </a:cubicBezTo>
                <a:cubicBezTo>
                  <a:pt x="536257" y="264795"/>
                  <a:pt x="541020" y="274320"/>
                  <a:pt x="538163" y="295275"/>
                </a:cubicBezTo>
                <a:cubicBezTo>
                  <a:pt x="532447" y="331470"/>
                  <a:pt x="500063" y="376238"/>
                  <a:pt x="500063" y="438150"/>
                </a:cubicBezTo>
                <a:cubicBezTo>
                  <a:pt x="500063" y="488632"/>
                  <a:pt x="543878" y="503872"/>
                  <a:pt x="565785" y="503872"/>
                </a:cubicBezTo>
                <a:cubicBezTo>
                  <a:pt x="586740" y="503872"/>
                  <a:pt x="605790" y="497205"/>
                  <a:pt x="611505" y="480060"/>
                </a:cubicBezTo>
                <a:cubicBezTo>
                  <a:pt x="612457" y="477203"/>
                  <a:pt x="611505" y="473392"/>
                  <a:pt x="606742" y="473392"/>
                </a:cubicBezTo>
                <a:cubicBezTo>
                  <a:pt x="592455" y="472440"/>
                  <a:pt x="584835" y="455295"/>
                  <a:pt x="584835" y="433388"/>
                </a:cubicBezTo>
                <a:cubicBezTo>
                  <a:pt x="584835" y="410528"/>
                  <a:pt x="600075" y="360045"/>
                  <a:pt x="605790" y="336232"/>
                </a:cubicBezTo>
                <a:cubicBezTo>
                  <a:pt x="611505" y="312420"/>
                  <a:pt x="614363" y="273367"/>
                  <a:pt x="592455" y="250507"/>
                </a:cubicBezTo>
                <a:cubicBezTo>
                  <a:pt x="675322" y="217170"/>
                  <a:pt x="798195" y="103822"/>
                  <a:pt x="813435" y="79057"/>
                </a:cubicBezTo>
                <a:cubicBezTo>
                  <a:pt x="829628" y="54292"/>
                  <a:pt x="833438" y="21907"/>
                  <a:pt x="811530" y="6667"/>
                </a:cubicBezTo>
                <a:cubicBezTo>
                  <a:pt x="789622" y="-9525"/>
                  <a:pt x="754380" y="11430"/>
                  <a:pt x="733425" y="41910"/>
                </a:cubicBezTo>
                <a:cubicBezTo>
                  <a:pt x="676275" y="124778"/>
                  <a:pt x="641032" y="165735"/>
                  <a:pt x="601980" y="200025"/>
                </a:cubicBezTo>
                <a:cubicBezTo>
                  <a:pt x="571500" y="226695"/>
                  <a:pt x="556260" y="226695"/>
                  <a:pt x="541972" y="228600"/>
                </a:cubicBezTo>
                <a:cubicBezTo>
                  <a:pt x="541972" y="227647"/>
                  <a:pt x="599122" y="136207"/>
                  <a:pt x="616267" y="113347"/>
                </a:cubicBezTo>
                <a:cubicBezTo>
                  <a:pt x="634365" y="88582"/>
                  <a:pt x="615315" y="75247"/>
                  <a:pt x="583882" y="83820"/>
                </a:cubicBezTo>
                <a:cubicBezTo>
                  <a:pt x="493395" y="108585"/>
                  <a:pt x="394335" y="175260"/>
                  <a:pt x="320040" y="261938"/>
                </a:cubicBezTo>
                <a:cubicBezTo>
                  <a:pt x="332422" y="232410"/>
                  <a:pt x="336232" y="223838"/>
                  <a:pt x="345757" y="204788"/>
                </a:cubicBezTo>
                <a:cubicBezTo>
                  <a:pt x="354330" y="188595"/>
                  <a:pt x="363855" y="173355"/>
                  <a:pt x="374332" y="158115"/>
                </a:cubicBezTo>
                <a:cubicBezTo>
                  <a:pt x="393382" y="141922"/>
                  <a:pt x="412432" y="121920"/>
                  <a:pt x="412432" y="107632"/>
                </a:cubicBezTo>
                <a:cubicBezTo>
                  <a:pt x="412432" y="91440"/>
                  <a:pt x="398145" y="85725"/>
                  <a:pt x="388620" y="85725"/>
                </a:cubicBezTo>
                <a:cubicBezTo>
                  <a:pt x="372428" y="85725"/>
                  <a:pt x="360045" y="99060"/>
                  <a:pt x="353378" y="108585"/>
                </a:cubicBezTo>
                <a:cubicBezTo>
                  <a:pt x="349567" y="114300"/>
                  <a:pt x="338138" y="134303"/>
                  <a:pt x="329565" y="142875"/>
                </a:cubicBezTo>
                <a:cubicBezTo>
                  <a:pt x="295275" y="177165"/>
                  <a:pt x="248603" y="216217"/>
                  <a:pt x="199072" y="252413"/>
                </a:cubicBezTo>
                <a:cubicBezTo>
                  <a:pt x="231457" y="194310"/>
                  <a:pt x="282892" y="121920"/>
                  <a:pt x="305753" y="66675"/>
                </a:cubicBezTo>
                <a:cubicBezTo>
                  <a:pt x="320992" y="28575"/>
                  <a:pt x="288607" y="24765"/>
                  <a:pt x="257175" y="50482"/>
                </a:cubicBezTo>
                <a:cubicBezTo>
                  <a:pt x="233363" y="69532"/>
                  <a:pt x="221932" y="82867"/>
                  <a:pt x="164782" y="112395"/>
                </a:cubicBezTo>
                <a:cubicBezTo>
                  <a:pt x="62865" y="164782"/>
                  <a:pt x="38100" y="188595"/>
                  <a:pt x="38100" y="220028"/>
                </a:cubicBezTo>
                <a:cubicBezTo>
                  <a:pt x="38100" y="234315"/>
                  <a:pt x="47625" y="252413"/>
                  <a:pt x="68580" y="252413"/>
                </a:cubicBezTo>
                <a:cubicBezTo>
                  <a:pt x="108585" y="252413"/>
                  <a:pt x="148590" y="180022"/>
                  <a:pt x="167640" y="162878"/>
                </a:cubicBezTo>
                <a:cubicBezTo>
                  <a:pt x="175260" y="155257"/>
                  <a:pt x="191453" y="140970"/>
                  <a:pt x="198120" y="140970"/>
                </a:cubicBezTo>
                <a:cubicBezTo>
                  <a:pt x="200978" y="140970"/>
                  <a:pt x="201930" y="141922"/>
                  <a:pt x="201930" y="146685"/>
                </a:cubicBezTo>
                <a:cubicBezTo>
                  <a:pt x="201930" y="160972"/>
                  <a:pt x="162878" y="217170"/>
                  <a:pt x="134303" y="249555"/>
                </a:cubicBezTo>
                <a:cubicBezTo>
                  <a:pt x="94297" y="296228"/>
                  <a:pt x="63817" y="318135"/>
                  <a:pt x="29528" y="357188"/>
                </a:cubicBezTo>
                <a:cubicBezTo>
                  <a:pt x="16192" y="372428"/>
                  <a:pt x="0" y="390525"/>
                  <a:pt x="0" y="414338"/>
                </a:cubicBezTo>
                <a:cubicBezTo>
                  <a:pt x="0" y="439103"/>
                  <a:pt x="21907" y="460057"/>
                  <a:pt x="49530" y="460057"/>
                </a:cubicBezTo>
                <a:cubicBezTo>
                  <a:pt x="67628" y="460057"/>
                  <a:pt x="82867" y="449580"/>
                  <a:pt x="99060" y="424815"/>
                </a:cubicBezTo>
                <a:cubicBezTo>
                  <a:pt x="138113" y="362903"/>
                  <a:pt x="196215" y="322897"/>
                  <a:pt x="242888" y="283845"/>
                </a:cubicBezTo>
                <a:cubicBezTo>
                  <a:pt x="221932" y="325755"/>
                  <a:pt x="171450" y="386715"/>
                  <a:pt x="171450" y="421957"/>
                </a:cubicBezTo>
                <a:cubicBezTo>
                  <a:pt x="171450" y="440055"/>
                  <a:pt x="186690" y="460057"/>
                  <a:pt x="213360" y="460057"/>
                </a:cubicBezTo>
                <a:cubicBezTo>
                  <a:pt x="228600" y="460057"/>
                  <a:pt x="240982" y="447675"/>
                  <a:pt x="245745" y="440055"/>
                </a:cubicBezTo>
                <a:cubicBezTo>
                  <a:pt x="253365" y="426720"/>
                  <a:pt x="259080" y="406717"/>
                  <a:pt x="274320" y="381953"/>
                </a:cubicBezTo>
                <a:cubicBezTo>
                  <a:pt x="329565" y="287655"/>
                  <a:pt x="478155" y="174307"/>
                  <a:pt x="511492" y="174307"/>
                </a:cubicBezTo>
                <a:moveTo>
                  <a:pt x="2202180" y="308610"/>
                </a:moveTo>
                <a:lnTo>
                  <a:pt x="2189798" y="320040"/>
                </a:lnTo>
                <a:cubicBezTo>
                  <a:pt x="2167890" y="339090"/>
                  <a:pt x="2145983" y="356235"/>
                  <a:pt x="2124075" y="370522"/>
                </a:cubicBezTo>
                <a:cubicBezTo>
                  <a:pt x="2139315" y="345757"/>
                  <a:pt x="2177415" y="292417"/>
                  <a:pt x="2183130" y="266700"/>
                </a:cubicBezTo>
                <a:cubicBezTo>
                  <a:pt x="2189798" y="240982"/>
                  <a:pt x="2169795" y="230505"/>
                  <a:pt x="2144078" y="246697"/>
                </a:cubicBezTo>
                <a:cubicBezTo>
                  <a:pt x="2114550" y="264795"/>
                  <a:pt x="2086928" y="350520"/>
                  <a:pt x="2046923" y="350520"/>
                </a:cubicBezTo>
                <a:cubicBezTo>
                  <a:pt x="2039303" y="350520"/>
                  <a:pt x="2034540" y="346710"/>
                  <a:pt x="2034540" y="339090"/>
                </a:cubicBezTo>
                <a:cubicBezTo>
                  <a:pt x="2034540" y="314325"/>
                  <a:pt x="2073592" y="263842"/>
                  <a:pt x="2143125" y="236220"/>
                </a:cubicBezTo>
                <a:cubicBezTo>
                  <a:pt x="2154555" y="232410"/>
                  <a:pt x="2158365" y="224790"/>
                  <a:pt x="2158365" y="219075"/>
                </a:cubicBezTo>
                <a:cubicBezTo>
                  <a:pt x="2158365" y="217170"/>
                  <a:pt x="2158365" y="204788"/>
                  <a:pt x="2136458" y="204788"/>
                </a:cubicBezTo>
                <a:cubicBezTo>
                  <a:pt x="2066925" y="204788"/>
                  <a:pt x="1974532" y="285750"/>
                  <a:pt x="1961198" y="346710"/>
                </a:cubicBezTo>
                <a:cubicBezTo>
                  <a:pt x="1947863" y="360045"/>
                  <a:pt x="1924050" y="381000"/>
                  <a:pt x="1892617" y="393382"/>
                </a:cubicBezTo>
                <a:cubicBezTo>
                  <a:pt x="1926907" y="344805"/>
                  <a:pt x="1956435" y="304800"/>
                  <a:pt x="1972628" y="263842"/>
                </a:cubicBezTo>
                <a:cubicBezTo>
                  <a:pt x="1990725" y="216217"/>
                  <a:pt x="1965007" y="210503"/>
                  <a:pt x="1938338" y="223838"/>
                </a:cubicBezTo>
                <a:cubicBezTo>
                  <a:pt x="1912620" y="237172"/>
                  <a:pt x="1894523" y="275272"/>
                  <a:pt x="1886903" y="289560"/>
                </a:cubicBezTo>
                <a:cubicBezTo>
                  <a:pt x="1879282" y="303847"/>
                  <a:pt x="1873567" y="321945"/>
                  <a:pt x="1850707" y="340042"/>
                </a:cubicBezTo>
                <a:cubicBezTo>
                  <a:pt x="1827848" y="358140"/>
                  <a:pt x="1804988" y="355282"/>
                  <a:pt x="1821180" y="320040"/>
                </a:cubicBezTo>
                <a:cubicBezTo>
                  <a:pt x="1835467" y="288607"/>
                  <a:pt x="1868805" y="255270"/>
                  <a:pt x="1897380" y="240030"/>
                </a:cubicBezTo>
                <a:cubicBezTo>
                  <a:pt x="1904048" y="236220"/>
                  <a:pt x="1909763" y="234315"/>
                  <a:pt x="1909763" y="224790"/>
                </a:cubicBezTo>
                <a:cubicBezTo>
                  <a:pt x="1909763" y="210503"/>
                  <a:pt x="1892617" y="200978"/>
                  <a:pt x="1868805" y="210503"/>
                </a:cubicBezTo>
                <a:cubicBezTo>
                  <a:pt x="1836420" y="224790"/>
                  <a:pt x="1821180" y="234315"/>
                  <a:pt x="1793557" y="234315"/>
                </a:cubicBezTo>
                <a:cubicBezTo>
                  <a:pt x="1771650" y="234315"/>
                  <a:pt x="1760220" y="228600"/>
                  <a:pt x="1751648" y="224790"/>
                </a:cubicBezTo>
                <a:cubicBezTo>
                  <a:pt x="1739265" y="219075"/>
                  <a:pt x="1729740" y="220980"/>
                  <a:pt x="1724978" y="222885"/>
                </a:cubicBezTo>
                <a:cubicBezTo>
                  <a:pt x="1720215" y="223838"/>
                  <a:pt x="1713548" y="228600"/>
                  <a:pt x="1707832" y="234315"/>
                </a:cubicBezTo>
                <a:cubicBezTo>
                  <a:pt x="1703070" y="239078"/>
                  <a:pt x="1699260" y="247650"/>
                  <a:pt x="1698307" y="252413"/>
                </a:cubicBezTo>
                <a:cubicBezTo>
                  <a:pt x="1691640" y="291465"/>
                  <a:pt x="1658303" y="360045"/>
                  <a:pt x="1633538" y="360045"/>
                </a:cubicBezTo>
                <a:cubicBezTo>
                  <a:pt x="1624965" y="360045"/>
                  <a:pt x="1615440" y="357188"/>
                  <a:pt x="1618298" y="337185"/>
                </a:cubicBezTo>
                <a:cubicBezTo>
                  <a:pt x="1622107" y="304800"/>
                  <a:pt x="1661160" y="261938"/>
                  <a:pt x="1670685" y="253365"/>
                </a:cubicBezTo>
                <a:cubicBezTo>
                  <a:pt x="1679257" y="243840"/>
                  <a:pt x="1696403" y="238125"/>
                  <a:pt x="1697355" y="228600"/>
                </a:cubicBezTo>
                <a:cubicBezTo>
                  <a:pt x="1698307" y="220980"/>
                  <a:pt x="1693545" y="211455"/>
                  <a:pt x="1677353" y="211455"/>
                </a:cubicBezTo>
                <a:cubicBezTo>
                  <a:pt x="1624965" y="211455"/>
                  <a:pt x="1554480" y="283845"/>
                  <a:pt x="1547813" y="349567"/>
                </a:cubicBezTo>
                <a:cubicBezTo>
                  <a:pt x="1539240" y="357188"/>
                  <a:pt x="1529715" y="364807"/>
                  <a:pt x="1518285" y="364807"/>
                </a:cubicBezTo>
                <a:cubicBezTo>
                  <a:pt x="1494473" y="364807"/>
                  <a:pt x="1486853" y="341947"/>
                  <a:pt x="1488757" y="323850"/>
                </a:cubicBezTo>
                <a:cubicBezTo>
                  <a:pt x="1552575" y="266700"/>
                  <a:pt x="1677353" y="131445"/>
                  <a:pt x="1677353" y="46672"/>
                </a:cubicBezTo>
                <a:cubicBezTo>
                  <a:pt x="1677353" y="24765"/>
                  <a:pt x="1667828" y="14288"/>
                  <a:pt x="1649730" y="14288"/>
                </a:cubicBezTo>
                <a:cubicBezTo>
                  <a:pt x="1604963" y="14288"/>
                  <a:pt x="1542098" y="80010"/>
                  <a:pt x="1502092" y="130492"/>
                </a:cubicBezTo>
                <a:cubicBezTo>
                  <a:pt x="1454467" y="193357"/>
                  <a:pt x="1423988" y="268605"/>
                  <a:pt x="1413510" y="325755"/>
                </a:cubicBezTo>
                <a:cubicBezTo>
                  <a:pt x="1378267" y="356235"/>
                  <a:pt x="1363980" y="358140"/>
                  <a:pt x="1348740" y="358140"/>
                </a:cubicBezTo>
                <a:cubicBezTo>
                  <a:pt x="1327785" y="358140"/>
                  <a:pt x="1320165" y="342900"/>
                  <a:pt x="1321117" y="330517"/>
                </a:cubicBezTo>
                <a:cubicBezTo>
                  <a:pt x="1380173" y="276225"/>
                  <a:pt x="1485900" y="145732"/>
                  <a:pt x="1485900" y="83820"/>
                </a:cubicBezTo>
                <a:cubicBezTo>
                  <a:pt x="1485900" y="64770"/>
                  <a:pt x="1475423" y="56197"/>
                  <a:pt x="1457325" y="56197"/>
                </a:cubicBezTo>
                <a:cubicBezTo>
                  <a:pt x="1416367" y="56197"/>
                  <a:pt x="1359217" y="99060"/>
                  <a:pt x="1317307" y="155257"/>
                </a:cubicBezTo>
                <a:cubicBezTo>
                  <a:pt x="1276350" y="212407"/>
                  <a:pt x="1249680" y="278130"/>
                  <a:pt x="1242060" y="338138"/>
                </a:cubicBezTo>
                <a:cubicBezTo>
                  <a:pt x="1211580" y="365760"/>
                  <a:pt x="1183005" y="371475"/>
                  <a:pt x="1169670" y="371475"/>
                </a:cubicBezTo>
                <a:cubicBezTo>
                  <a:pt x="1155382" y="371475"/>
                  <a:pt x="1149667" y="362903"/>
                  <a:pt x="1147763" y="360045"/>
                </a:cubicBezTo>
                <a:cubicBezTo>
                  <a:pt x="1174432" y="343853"/>
                  <a:pt x="1237298" y="304800"/>
                  <a:pt x="1237298" y="245745"/>
                </a:cubicBezTo>
                <a:cubicBezTo>
                  <a:pt x="1237298" y="216217"/>
                  <a:pt x="1217295" y="202882"/>
                  <a:pt x="1198245" y="202882"/>
                </a:cubicBezTo>
                <a:cubicBezTo>
                  <a:pt x="1148715" y="202882"/>
                  <a:pt x="1069657" y="265747"/>
                  <a:pt x="1069657" y="351472"/>
                </a:cubicBezTo>
                <a:cubicBezTo>
                  <a:pt x="1069657" y="352425"/>
                  <a:pt x="1069657" y="358140"/>
                  <a:pt x="1069657" y="360045"/>
                </a:cubicBezTo>
                <a:cubicBezTo>
                  <a:pt x="1046797" y="367665"/>
                  <a:pt x="1031557" y="375285"/>
                  <a:pt x="1035367" y="392430"/>
                </a:cubicBezTo>
                <a:cubicBezTo>
                  <a:pt x="1038225" y="406717"/>
                  <a:pt x="1057275" y="405765"/>
                  <a:pt x="1081088" y="398145"/>
                </a:cubicBezTo>
                <a:cubicBezTo>
                  <a:pt x="1086803" y="408622"/>
                  <a:pt x="1109663" y="424815"/>
                  <a:pt x="1143000" y="424815"/>
                </a:cubicBezTo>
                <a:cubicBezTo>
                  <a:pt x="1187767" y="424815"/>
                  <a:pt x="1222057" y="403860"/>
                  <a:pt x="1249680" y="380047"/>
                </a:cubicBezTo>
                <a:cubicBezTo>
                  <a:pt x="1261110" y="406717"/>
                  <a:pt x="1288732" y="421005"/>
                  <a:pt x="1318260" y="421005"/>
                </a:cubicBezTo>
                <a:cubicBezTo>
                  <a:pt x="1354455" y="421005"/>
                  <a:pt x="1388745" y="397192"/>
                  <a:pt x="1416367" y="374332"/>
                </a:cubicBezTo>
                <a:cubicBezTo>
                  <a:pt x="1419225" y="395288"/>
                  <a:pt x="1440180" y="426720"/>
                  <a:pt x="1475423" y="426720"/>
                </a:cubicBezTo>
                <a:cubicBezTo>
                  <a:pt x="1508760" y="426720"/>
                  <a:pt x="1533525" y="407670"/>
                  <a:pt x="1553528" y="387667"/>
                </a:cubicBezTo>
                <a:cubicBezTo>
                  <a:pt x="1558290" y="408622"/>
                  <a:pt x="1577340" y="424815"/>
                  <a:pt x="1602105" y="424815"/>
                </a:cubicBezTo>
                <a:cubicBezTo>
                  <a:pt x="1684973" y="424815"/>
                  <a:pt x="1731645" y="307657"/>
                  <a:pt x="1742123" y="265747"/>
                </a:cubicBezTo>
                <a:cubicBezTo>
                  <a:pt x="1743075" y="260032"/>
                  <a:pt x="1748790" y="259080"/>
                  <a:pt x="1752600" y="260985"/>
                </a:cubicBezTo>
                <a:cubicBezTo>
                  <a:pt x="1767840" y="265747"/>
                  <a:pt x="1775460" y="268605"/>
                  <a:pt x="1795463" y="266700"/>
                </a:cubicBezTo>
                <a:cubicBezTo>
                  <a:pt x="1764030" y="291465"/>
                  <a:pt x="1736407" y="334328"/>
                  <a:pt x="1736407" y="364807"/>
                </a:cubicBezTo>
                <a:cubicBezTo>
                  <a:pt x="1736407" y="395288"/>
                  <a:pt x="1763078" y="409575"/>
                  <a:pt x="1783080" y="409575"/>
                </a:cubicBezTo>
                <a:cubicBezTo>
                  <a:pt x="1803082" y="409575"/>
                  <a:pt x="1828800" y="397192"/>
                  <a:pt x="1844992" y="381000"/>
                </a:cubicBezTo>
                <a:cubicBezTo>
                  <a:pt x="1841182" y="390525"/>
                  <a:pt x="1834515" y="403860"/>
                  <a:pt x="1824990" y="414338"/>
                </a:cubicBezTo>
                <a:cubicBezTo>
                  <a:pt x="1806892" y="419100"/>
                  <a:pt x="1754505" y="438150"/>
                  <a:pt x="1722120" y="458153"/>
                </a:cubicBezTo>
                <a:cubicBezTo>
                  <a:pt x="1690688" y="477203"/>
                  <a:pt x="1660207" y="507682"/>
                  <a:pt x="1660207" y="542925"/>
                </a:cubicBezTo>
                <a:cubicBezTo>
                  <a:pt x="1660207" y="561975"/>
                  <a:pt x="1675448" y="583882"/>
                  <a:pt x="1711642" y="583882"/>
                </a:cubicBezTo>
                <a:cubicBezTo>
                  <a:pt x="1772603" y="583882"/>
                  <a:pt x="1815465" y="543878"/>
                  <a:pt x="1872615" y="440055"/>
                </a:cubicBezTo>
                <a:cubicBezTo>
                  <a:pt x="1920240" y="420053"/>
                  <a:pt x="1948815" y="401955"/>
                  <a:pt x="1967865" y="385763"/>
                </a:cubicBezTo>
                <a:cubicBezTo>
                  <a:pt x="1975485" y="400050"/>
                  <a:pt x="1991678" y="406717"/>
                  <a:pt x="2006917" y="406717"/>
                </a:cubicBezTo>
                <a:cubicBezTo>
                  <a:pt x="2030730" y="406717"/>
                  <a:pt x="2044065" y="400050"/>
                  <a:pt x="2063115" y="385763"/>
                </a:cubicBezTo>
                <a:cubicBezTo>
                  <a:pt x="2061210" y="392430"/>
                  <a:pt x="2056448" y="401955"/>
                  <a:pt x="2050732" y="410528"/>
                </a:cubicBezTo>
                <a:cubicBezTo>
                  <a:pt x="2016442" y="424815"/>
                  <a:pt x="1975485" y="443865"/>
                  <a:pt x="1954530" y="456247"/>
                </a:cubicBezTo>
                <a:cubicBezTo>
                  <a:pt x="1898332" y="490538"/>
                  <a:pt x="1885950" y="520065"/>
                  <a:pt x="1885950" y="543878"/>
                </a:cubicBezTo>
                <a:cubicBezTo>
                  <a:pt x="1885950" y="558165"/>
                  <a:pt x="1898332" y="583882"/>
                  <a:pt x="1936432" y="583882"/>
                </a:cubicBezTo>
                <a:cubicBezTo>
                  <a:pt x="2017395" y="583882"/>
                  <a:pt x="2067878" y="482917"/>
                  <a:pt x="2101215" y="425767"/>
                </a:cubicBezTo>
                <a:cubicBezTo>
                  <a:pt x="2121217" y="418147"/>
                  <a:pt x="2199323" y="359092"/>
                  <a:pt x="2227898" y="332422"/>
                </a:cubicBezTo>
                <a:cubicBezTo>
                  <a:pt x="2235517" y="325755"/>
                  <a:pt x="2242185" y="319088"/>
                  <a:pt x="2236470" y="310515"/>
                </a:cubicBezTo>
                <a:cubicBezTo>
                  <a:pt x="2224088" y="299085"/>
                  <a:pt x="2212658" y="300038"/>
                  <a:pt x="2202180" y="308610"/>
                </a:cubicBezTo>
                <a:moveTo>
                  <a:pt x="1610678" y="89535"/>
                </a:moveTo>
                <a:cubicBezTo>
                  <a:pt x="1612582" y="89535"/>
                  <a:pt x="1613535" y="91440"/>
                  <a:pt x="1613535" y="94297"/>
                </a:cubicBezTo>
                <a:cubicBezTo>
                  <a:pt x="1613535" y="118110"/>
                  <a:pt x="1552575" y="212407"/>
                  <a:pt x="1497330" y="266700"/>
                </a:cubicBezTo>
                <a:cubicBezTo>
                  <a:pt x="1529715" y="168592"/>
                  <a:pt x="1596390" y="89535"/>
                  <a:pt x="1610678" y="89535"/>
                </a:cubicBezTo>
                <a:moveTo>
                  <a:pt x="1417320" y="124778"/>
                </a:moveTo>
                <a:cubicBezTo>
                  <a:pt x="1419225" y="124778"/>
                  <a:pt x="1420178" y="126682"/>
                  <a:pt x="1420178" y="129540"/>
                </a:cubicBezTo>
                <a:cubicBezTo>
                  <a:pt x="1420178" y="146685"/>
                  <a:pt x="1376363" y="225742"/>
                  <a:pt x="1321117" y="280988"/>
                </a:cubicBezTo>
                <a:cubicBezTo>
                  <a:pt x="1350645" y="191453"/>
                  <a:pt x="1397317" y="124778"/>
                  <a:pt x="1417320" y="124778"/>
                </a:cubicBezTo>
                <a:moveTo>
                  <a:pt x="1135380" y="326707"/>
                </a:moveTo>
                <a:cubicBezTo>
                  <a:pt x="1137285" y="284797"/>
                  <a:pt x="1171575" y="252413"/>
                  <a:pt x="1183957" y="252413"/>
                </a:cubicBezTo>
                <a:cubicBezTo>
                  <a:pt x="1188720" y="252413"/>
                  <a:pt x="1191578" y="255270"/>
                  <a:pt x="1191578" y="260985"/>
                </a:cubicBezTo>
                <a:cubicBezTo>
                  <a:pt x="1190625" y="276225"/>
                  <a:pt x="1170623" y="307657"/>
                  <a:pt x="1135380" y="326707"/>
                </a:cubicBezTo>
                <a:moveTo>
                  <a:pt x="2664142" y="373380"/>
                </a:moveTo>
                <a:cubicBezTo>
                  <a:pt x="2627948" y="363855"/>
                  <a:pt x="2586037" y="360997"/>
                  <a:pt x="2546985" y="360997"/>
                </a:cubicBezTo>
                <a:cubicBezTo>
                  <a:pt x="2468880" y="360997"/>
                  <a:pt x="2370773" y="376238"/>
                  <a:pt x="2317433" y="406717"/>
                </a:cubicBezTo>
                <a:cubicBezTo>
                  <a:pt x="2288858" y="422910"/>
                  <a:pt x="2308860" y="455295"/>
                  <a:pt x="2337435" y="455295"/>
                </a:cubicBezTo>
                <a:cubicBezTo>
                  <a:pt x="2366963" y="455295"/>
                  <a:pt x="2439353" y="416242"/>
                  <a:pt x="2493645" y="402907"/>
                </a:cubicBezTo>
                <a:cubicBezTo>
                  <a:pt x="2548890" y="390525"/>
                  <a:pt x="2606040" y="383857"/>
                  <a:pt x="2643187" y="386715"/>
                </a:cubicBezTo>
                <a:cubicBezTo>
                  <a:pt x="2670810" y="388620"/>
                  <a:pt x="2667000" y="374332"/>
                  <a:pt x="2664142" y="373380"/>
                </a:cubicBezTo>
                <a:moveTo>
                  <a:pt x="1721167" y="530542"/>
                </a:moveTo>
                <a:cubicBezTo>
                  <a:pt x="1717357" y="530542"/>
                  <a:pt x="1714500" y="527685"/>
                  <a:pt x="1714500" y="523875"/>
                </a:cubicBezTo>
                <a:cubicBezTo>
                  <a:pt x="1714500" y="498157"/>
                  <a:pt x="1771650" y="467678"/>
                  <a:pt x="1800225" y="457200"/>
                </a:cubicBezTo>
                <a:cubicBezTo>
                  <a:pt x="1787842" y="478155"/>
                  <a:pt x="1741170" y="530542"/>
                  <a:pt x="1721167" y="530542"/>
                </a:cubicBezTo>
                <a:moveTo>
                  <a:pt x="1947863" y="532447"/>
                </a:moveTo>
                <a:cubicBezTo>
                  <a:pt x="1943100" y="532447"/>
                  <a:pt x="1942148" y="529590"/>
                  <a:pt x="1942148" y="525780"/>
                </a:cubicBezTo>
                <a:cubicBezTo>
                  <a:pt x="1942148" y="502920"/>
                  <a:pt x="1993582" y="468630"/>
                  <a:pt x="2023110" y="457200"/>
                </a:cubicBezTo>
                <a:cubicBezTo>
                  <a:pt x="2006917" y="483870"/>
                  <a:pt x="1965007" y="532447"/>
                  <a:pt x="1947863" y="532447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2E7605-495F-86E0-6BC0-1516EBB1EF83}"/>
              </a:ext>
            </a:extLst>
          </p:cNvPr>
          <p:cNvCxnSpPr>
            <a:cxnSpLocks/>
          </p:cNvCxnSpPr>
          <p:nvPr userDrawn="1"/>
        </p:nvCxnSpPr>
        <p:spPr>
          <a:xfrm flipH="1">
            <a:off x="307975" y="6314828"/>
            <a:ext cx="115454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903EF7B-506C-27E3-B389-76D244FFD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08930" y="0"/>
            <a:ext cx="5080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B78D1-D695-7372-C68D-1E520384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20" y="365125"/>
            <a:ext cx="6886543" cy="1325563"/>
          </a:xfrm>
        </p:spPr>
        <p:txBody>
          <a:bodyPr lIns="0" tIns="0" rIns="0" bIns="0" anchor="t">
            <a:noAutofit/>
          </a:bodyPr>
          <a:lstStyle>
            <a:lvl1pPr>
              <a:defRPr sz="4400" b="1" i="0">
                <a:solidFill>
                  <a:schemeClr val="accent1"/>
                </a:solidFill>
                <a:latin typeface="Work Sans SemiBold" pitchFamily="2" charset="77"/>
              </a:defRPr>
            </a:lvl1pPr>
          </a:lstStyle>
          <a:p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4692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348" y="272949"/>
            <a:ext cx="3387266" cy="1523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1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8583" y="6325672"/>
            <a:ext cx="198322" cy="405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79" b="1" i="0">
                <a:solidFill>
                  <a:schemeClr val="tx1"/>
                </a:solidFill>
                <a:latin typeface="Work Sans" pitchFamily="2" charset="0"/>
                <a:cs typeface="Work Sans" pitchFamily="2" charset="0"/>
              </a:defRPr>
            </a:lvl1pPr>
          </a:lstStyle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‹#›</a:t>
            </a:fld>
            <a:endParaRPr lang="en-US" spc="82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347E9-0022-B99D-0F9C-6A676123C0B6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124325" y="6642100"/>
            <a:ext cx="39687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© WK Kellogg Co – Internal Data.  Use Pursuant to Company Instructions</a:t>
            </a:r>
          </a:p>
        </p:txBody>
      </p:sp>
    </p:spTree>
    <p:extLst>
      <p:ext uri="{BB962C8B-B14F-4D97-AF65-F5344CB8AC3E}">
        <p14:creationId xmlns:p14="http://schemas.microsoft.com/office/powerpoint/2010/main" val="257815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70" r:id="rId4"/>
    <p:sldLayoutId id="2147483671" r:id="rId5"/>
    <p:sldLayoutId id="2147483672" r:id="rId6"/>
    <p:sldLayoutId id="2147483674" r:id="rId7"/>
    <p:sldLayoutId id="2147483673" r:id="rId8"/>
    <p:sldLayoutId id="2147483675" r:id="rId9"/>
  </p:sldLayoutIdLst>
  <p:hf hdr="0" ftr="0" dt="0"/>
  <p:txStyles>
    <p:titleStyle>
      <a:lvl1pPr>
        <a:defRPr>
          <a:latin typeface="Work Sans" pitchFamily="2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31.png"/><Relationship Id="rId12" Type="http://schemas.openxmlformats.org/officeDocument/2006/relationships/image" Target="../media/image4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5.png"/><Relationship Id="rId5" Type="http://schemas.openxmlformats.org/officeDocument/2006/relationships/image" Target="../media/image32.pn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9CB3B7-15D0-98F6-E131-E2BEC448F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Work Sans SemiBold"/>
              </a:rPr>
              <a:t>WK Kellogg Co 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Work Sans SemiBold"/>
              </a:rPr>
              <a:t>2026 AFH </a:t>
            </a:r>
            <a:br>
              <a:rPr lang="en-US" dirty="0">
                <a:latin typeface="Work Sans SemiBold"/>
              </a:rPr>
            </a:br>
            <a:r>
              <a:rPr lang="en-US" dirty="0">
                <a:latin typeface="Work Sans SemiBold"/>
              </a:rPr>
              <a:t>Merchandising </a:t>
            </a:r>
            <a:br>
              <a:rPr lang="en-US" dirty="0">
                <a:latin typeface="Work Sans SemiBold"/>
              </a:rPr>
            </a:br>
            <a:r>
              <a:rPr lang="en-US" dirty="0">
                <a:latin typeface="Work Sans SemiBold"/>
              </a:rPr>
              <a:t>Catalog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CA945-A58F-C834-DCBF-C4949286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6223B-4A58-0B4E-904D-5AA07938FE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80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F3479366-F1D2-84F4-7FCE-6A900C88DCB8}"/>
              </a:ext>
            </a:extLst>
          </p:cNvPr>
          <p:cNvGrpSpPr/>
          <p:nvPr/>
        </p:nvGrpSpPr>
        <p:grpSpPr>
          <a:xfrm>
            <a:off x="7470803" y="1227639"/>
            <a:ext cx="2002536" cy="5291385"/>
            <a:chOff x="9837463" y="1227639"/>
            <a:chExt cx="2002536" cy="529138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7E7F6AD-122A-C082-CEBD-7C42879243F3}"/>
                </a:ext>
              </a:extLst>
            </p:cNvPr>
            <p:cNvSpPr txBox="1"/>
            <p:nvPr/>
          </p:nvSpPr>
          <p:spPr>
            <a:xfrm>
              <a:off x="9837463" y="4703142"/>
              <a:ext cx="2002536" cy="181588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600" b="1" i="0" dirty="0">
                  <a:solidFill>
                    <a:srgbClr val="000000"/>
                  </a:solidFill>
                  <a:effectLst/>
                  <a:latin typeface="Barlow" panose="00000500000000000000" pitchFamily="2" charset="0"/>
                </a:rPr>
                <a:t>Dimensions: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Barlow"/>
                </a:rPr>
                <a:t>10.5“ x 11“ x 48“H</a:t>
              </a:r>
              <a:endParaRPr lang="en-US" sz="1600" dirty="0">
                <a:solidFill>
                  <a:srgbClr val="000000"/>
                </a:solidFill>
                <a:latin typeface="Barlow" panose="00000500000000000000" pitchFamily="2" charset="0"/>
              </a:endParaRPr>
            </a:p>
            <a:p>
              <a:endParaRPr lang="en-US" sz="16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endParaRPr>
            </a:p>
            <a:p>
              <a:r>
                <a:rPr lang="en-US" sz="1600" b="1" dirty="0">
                  <a:solidFill>
                    <a:srgbClr val="000000"/>
                  </a:solidFill>
                  <a:latin typeface="Barlow"/>
                </a:rPr>
                <a:t>Capacity:</a:t>
              </a:r>
              <a:r>
                <a:rPr lang="en-US" sz="1600" dirty="0">
                  <a:solidFill>
                    <a:srgbClr val="000000"/>
                  </a:solidFill>
                  <a:latin typeface="Barlow"/>
                </a:rPr>
                <a:t>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Barlow"/>
                </a:rPr>
                <a:t>Holds 32 Individual Cups </a:t>
              </a:r>
            </a:p>
            <a:p>
              <a:endParaRPr lang="en-US" sz="1600" dirty="0">
                <a:solidFill>
                  <a:srgbClr val="000000"/>
                </a:solidFill>
                <a:latin typeface="Barlow"/>
              </a:endParaRPr>
            </a:p>
          </p:txBody>
        </p:sp>
        <p:pic>
          <p:nvPicPr>
            <p:cNvPr id="56" name="Picture 55" descr="A shelf with food on it&#10;&#10;AI-generated content may be incorrect.">
              <a:extLst>
                <a:ext uri="{FF2B5EF4-FFF2-40B4-BE49-F238E27FC236}">
                  <a16:creationId xmlns:a16="http://schemas.microsoft.com/office/drawing/2014/main" id="{9B4A6965-3CA0-446E-D4B8-F64539FF2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61828" y="2323048"/>
              <a:ext cx="753806" cy="2286000"/>
            </a:xfrm>
            <a:prstGeom prst="rect">
              <a:avLst/>
            </a:prstGeom>
          </p:spPr>
        </p:pic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BB8272B-C51C-9228-C19F-D1F08995358D}"/>
                </a:ext>
              </a:extLst>
            </p:cNvPr>
            <p:cNvGrpSpPr/>
            <p:nvPr/>
          </p:nvGrpSpPr>
          <p:grpSpPr>
            <a:xfrm>
              <a:off x="9878611" y="1227639"/>
              <a:ext cx="1920240" cy="845387"/>
              <a:chOff x="9801691" y="45393"/>
              <a:chExt cx="1920240" cy="84538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79C17AA-33B9-B5F0-A83B-DD3713A5CB8A}"/>
                  </a:ext>
                </a:extLst>
              </p:cNvPr>
              <p:cNvSpPr/>
              <p:nvPr/>
            </p:nvSpPr>
            <p:spPr>
              <a:xfrm>
                <a:off x="9801691" y="45393"/>
                <a:ext cx="1920240" cy="256032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Item: </a:t>
                </a:r>
                <a:r>
                  <a:rPr lang="en-US" sz="1400" b="1">
                    <a:solidFill>
                      <a:schemeClr val="bg1"/>
                    </a:solidFill>
                  </a:rPr>
                  <a:t>07202023</a:t>
                </a:r>
                <a:endParaRPr lang="en-US" sz="1400" b="1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DDB0875-3886-7F84-E81C-B23D7C760D98}"/>
                  </a:ext>
                </a:extLst>
              </p:cNvPr>
              <p:cNvSpPr/>
              <p:nvPr/>
            </p:nvSpPr>
            <p:spPr>
              <a:xfrm>
                <a:off x="9801691" y="360075"/>
                <a:ext cx="1920240" cy="530705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CIAC 32ct Floor Stand </a:t>
                </a: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20DB5-790E-4801-6AC5-A27D26B06F3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2</a:t>
            </a:fld>
            <a:endParaRPr lang="en-US" spc="82"/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4669D83B-CC5B-F3AD-DBF4-0908E6527465}"/>
              </a:ext>
            </a:extLst>
          </p:cNvPr>
          <p:cNvSpPr txBox="1">
            <a:spLocks/>
          </p:cNvSpPr>
          <p:nvPr/>
        </p:nvSpPr>
        <p:spPr>
          <a:xfrm>
            <a:off x="97161" y="55087"/>
            <a:ext cx="4465874" cy="36655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0066A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7CC22A-AD27-749B-15D0-0EB95931759D}"/>
              </a:ext>
            </a:extLst>
          </p:cNvPr>
          <p:cNvSpPr txBox="1"/>
          <p:nvPr/>
        </p:nvSpPr>
        <p:spPr>
          <a:xfrm>
            <a:off x="5104144" y="4703142"/>
            <a:ext cx="2002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Dimensions: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14”W x 61”H x x14”D</a:t>
            </a:r>
          </a:p>
          <a:p>
            <a:endParaRPr lang="en-US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Barlow" panose="00000500000000000000" pitchFamily="2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Capacity: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Holds 60 Individual Cups</a:t>
            </a:r>
            <a:endParaRPr lang="en-US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DDB6D8-BD9A-20BB-849F-8CA1ACFB9B7D}"/>
              </a:ext>
            </a:extLst>
          </p:cNvPr>
          <p:cNvSpPr/>
          <p:nvPr/>
        </p:nvSpPr>
        <p:spPr>
          <a:xfrm>
            <a:off x="5145292" y="1227639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Item: </a:t>
            </a:r>
            <a:r>
              <a:rPr lang="en-US" sz="1400" b="1">
                <a:solidFill>
                  <a:schemeClr val="bg1"/>
                </a:solidFill>
              </a:rPr>
              <a:t>55242-1</a:t>
            </a:r>
            <a:endParaRPr lang="en-US" sz="1400" b="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8730C2-3075-3CA3-86D1-970E656748D0}"/>
              </a:ext>
            </a:extLst>
          </p:cNvPr>
          <p:cNvSpPr/>
          <p:nvPr/>
        </p:nvSpPr>
        <p:spPr>
          <a:xfrm>
            <a:off x="5145292" y="1542321"/>
            <a:ext cx="1920240" cy="5307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CIAC 60-CT Floor Stand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8879448-0960-3CB1-8CFE-8CDDC62BD332}"/>
              </a:ext>
            </a:extLst>
          </p:cNvPr>
          <p:cNvGrpSpPr/>
          <p:nvPr/>
        </p:nvGrpSpPr>
        <p:grpSpPr>
          <a:xfrm>
            <a:off x="9878611" y="1227639"/>
            <a:ext cx="1920240" cy="845387"/>
            <a:chOff x="9801691" y="45393"/>
            <a:chExt cx="1920240" cy="8453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99C30DB-C857-704A-AD5C-3B0D2D3EDBD2}"/>
                </a:ext>
              </a:extLst>
            </p:cNvPr>
            <p:cNvSpPr/>
            <p:nvPr/>
          </p:nvSpPr>
          <p:spPr>
            <a:xfrm>
              <a:off x="9801691" y="45393"/>
              <a:ext cx="1920240" cy="256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Item: </a:t>
              </a:r>
              <a:r>
                <a:rPr lang="en-US" sz="1400" b="1" dirty="0">
                  <a:solidFill>
                    <a:schemeClr val="bg1"/>
                  </a:solidFill>
                </a:rPr>
                <a:t>7182024</a:t>
              </a:r>
              <a:endParaRPr lang="en-US" sz="1400" b="1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151363D-C5B9-CB6C-C17F-F555FAEB41A0}"/>
                </a:ext>
              </a:extLst>
            </p:cNvPr>
            <p:cNvSpPr/>
            <p:nvPr/>
          </p:nvSpPr>
          <p:spPr>
            <a:xfrm>
              <a:off x="9801691" y="360075"/>
              <a:ext cx="1920240" cy="53070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Breakfast        Grab-n-Go Spinner </a:t>
              </a:r>
            </a:p>
          </p:txBody>
        </p:sp>
      </p:grpSp>
      <p:pic>
        <p:nvPicPr>
          <p:cNvPr id="60" name="Picture 59" descr="A display rack with bananas and yogurt&#10;&#10;AI-generated content may be incorrect.">
            <a:extLst>
              <a:ext uri="{FF2B5EF4-FFF2-40B4-BE49-F238E27FC236}">
                <a16:creationId xmlns:a16="http://schemas.microsoft.com/office/drawing/2014/main" id="{F0221676-803C-FB58-8008-A991C6367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7609" y="2245084"/>
            <a:ext cx="762243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8E2EC-513F-5654-532B-FF31CA4CF8D0}"/>
              </a:ext>
            </a:extLst>
          </p:cNvPr>
          <p:cNvSpPr txBox="1"/>
          <p:nvPr/>
        </p:nvSpPr>
        <p:spPr>
          <a:xfrm>
            <a:off x="9837462" y="4703142"/>
            <a:ext cx="200253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latin typeface="Barlow" panose="00000500000000000000" pitchFamily="2" charset="0"/>
              </a:rPr>
              <a:t>Dimensions: </a:t>
            </a:r>
            <a:endParaRPr lang="en-US" sz="1600" dirty="0">
              <a:solidFill>
                <a:srgbClr val="000000"/>
              </a:solidFill>
              <a:latin typeface="Barlow"/>
            </a:endParaRPr>
          </a:p>
          <a:p>
            <a:r>
              <a:rPr lang="en-US" sz="1600" dirty="0">
                <a:solidFill>
                  <a:srgbClr val="000000"/>
                </a:solidFill>
                <a:latin typeface="Barlow"/>
              </a:rPr>
              <a:t>18“W x 72“H</a:t>
            </a:r>
          </a:p>
          <a:p>
            <a:endParaRPr lang="en-US" sz="1600" dirty="0">
              <a:solidFill>
                <a:srgbClr val="000000"/>
              </a:solidFill>
              <a:latin typeface="Barlo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Barlow"/>
              </a:rPr>
              <a:t>Capacity: </a:t>
            </a:r>
          </a:p>
          <a:p>
            <a:r>
              <a:rPr lang="en-US" sz="1600" dirty="0">
                <a:solidFill>
                  <a:srgbClr val="000000"/>
                </a:solidFill>
                <a:latin typeface="Barlow"/>
              </a:rPr>
              <a:t>Holds 60 Individual Cups</a:t>
            </a:r>
            <a:endParaRPr lang="en-US" sz="1600" b="1" dirty="0">
              <a:solidFill>
                <a:srgbClr val="000000"/>
              </a:solidFill>
              <a:latin typeface="Barlow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24BF30-051B-4360-5D88-BF1BF89BC49E}"/>
              </a:ext>
            </a:extLst>
          </p:cNvPr>
          <p:cNvGrpSpPr/>
          <p:nvPr/>
        </p:nvGrpSpPr>
        <p:grpSpPr>
          <a:xfrm>
            <a:off x="370823" y="1227639"/>
            <a:ext cx="2002536" cy="5045163"/>
            <a:chOff x="370823" y="1227639"/>
            <a:chExt cx="2002536" cy="504516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077314-6F2E-D376-61C0-0F70371CE063}"/>
                </a:ext>
              </a:extLst>
            </p:cNvPr>
            <p:cNvSpPr txBox="1"/>
            <p:nvPr/>
          </p:nvSpPr>
          <p:spPr>
            <a:xfrm>
              <a:off x="370823" y="4703142"/>
              <a:ext cx="200253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600" b="1" i="0" dirty="0">
                  <a:solidFill>
                    <a:srgbClr val="000000"/>
                  </a:solidFill>
                  <a:effectLst/>
                  <a:latin typeface="Barlow" panose="00000500000000000000" pitchFamily="2" charset="0"/>
                </a:rPr>
                <a:t>Dimensions: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Barlow"/>
                </a:rPr>
                <a:t>11”W x 31”H x 11”D</a:t>
              </a:r>
            </a:p>
            <a:p>
              <a:endParaRPr lang="en-US" sz="1600" b="0" i="0" dirty="0">
                <a:solidFill>
                  <a:srgbClr val="000000"/>
                </a:solidFill>
                <a:effectLst/>
                <a:latin typeface="Barlow" panose="00000500000000000000" pitchFamily="2" charset="0"/>
              </a:endParaRPr>
            </a:p>
            <a:p>
              <a:r>
                <a:rPr lang="en-US" sz="1600" b="1" dirty="0">
                  <a:solidFill>
                    <a:srgbClr val="000000"/>
                  </a:solidFill>
                  <a:latin typeface="Barlow" panose="00000500000000000000" pitchFamily="2" charset="0"/>
                </a:rPr>
                <a:t>Capacity:</a:t>
              </a:r>
              <a:r>
                <a:rPr lang="en-US" sz="1600" dirty="0">
                  <a:solidFill>
                    <a:srgbClr val="000000"/>
                  </a:solidFill>
                  <a:latin typeface="Barlow" panose="00000500000000000000" pitchFamily="2" charset="0"/>
                </a:rPr>
                <a:t>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Barlow" panose="00000500000000000000" pitchFamily="2" charset="0"/>
                </a:rPr>
                <a:t>Holds 36 Individual Cups</a:t>
              </a:r>
              <a:endParaRPr lang="en-US" sz="1600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0493FD71-CAF8-7860-DC33-93CFA67B21E1}"/>
                </a:ext>
              </a:extLst>
            </p:cNvPr>
            <p:cNvGrpSpPr/>
            <p:nvPr/>
          </p:nvGrpSpPr>
          <p:grpSpPr>
            <a:xfrm>
              <a:off x="411971" y="1227639"/>
              <a:ext cx="1920240" cy="845387"/>
              <a:chOff x="216613" y="1189539"/>
              <a:chExt cx="1920240" cy="84538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307A435-E1A9-F127-BF42-72DC7B733A03}"/>
                  </a:ext>
                </a:extLst>
              </p:cNvPr>
              <p:cNvSpPr/>
              <p:nvPr/>
            </p:nvSpPr>
            <p:spPr>
              <a:xfrm>
                <a:off x="216613" y="1189539"/>
                <a:ext cx="1920240" cy="256032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Item: 3010012477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09CAE0E-03B2-97C8-731E-24F399F9B057}"/>
                  </a:ext>
                </a:extLst>
              </p:cNvPr>
              <p:cNvSpPr/>
              <p:nvPr/>
            </p:nvSpPr>
            <p:spPr>
              <a:xfrm>
                <a:off x="216613" y="1504221"/>
                <a:ext cx="1920240" cy="530705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CIAC 36-Cup Counter Spinner 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4EAAE9-DAB5-D3F6-CA81-294B1109B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6767" y="2245084"/>
              <a:ext cx="830649" cy="22860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C2DE60C-72BD-C39C-ECBB-A190129E7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426" y="2323048"/>
            <a:ext cx="557973" cy="228600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6CC0E039-CEF3-9914-8AF7-10128252B599}"/>
              </a:ext>
            </a:extLst>
          </p:cNvPr>
          <p:cNvGrpSpPr/>
          <p:nvPr/>
        </p:nvGrpSpPr>
        <p:grpSpPr>
          <a:xfrm>
            <a:off x="2737483" y="1227639"/>
            <a:ext cx="2002536" cy="5045163"/>
            <a:chOff x="2737483" y="1227639"/>
            <a:chExt cx="2002536" cy="50451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3ADABE-0641-5019-F3A5-C5B61CDF2523}"/>
                </a:ext>
              </a:extLst>
            </p:cNvPr>
            <p:cNvSpPr txBox="1"/>
            <p:nvPr/>
          </p:nvSpPr>
          <p:spPr>
            <a:xfrm>
              <a:off x="2737483" y="4703142"/>
              <a:ext cx="200253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6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Barlow" panose="00000500000000000000" pitchFamily="2" charset="0"/>
                </a:rPr>
                <a:t>Dimensions: </a:t>
              </a:r>
            </a:p>
            <a:p>
              <a:r>
                <a:rPr lang="en-US" sz="1600" dirty="0">
                  <a:solidFill>
                    <a:srgbClr val="000000"/>
                  </a:solidFill>
                  <a:highlight>
                    <a:srgbClr val="FFFFFF"/>
                  </a:highlight>
                  <a:latin typeface="Barlow" panose="00000500000000000000" pitchFamily="2" charset="0"/>
                </a:rPr>
                <a:t>20”W x 69”H x 20”D</a:t>
              </a:r>
            </a:p>
            <a:p>
              <a:endParaRPr lang="en-US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endParaRPr>
            </a:p>
            <a:p>
              <a:r>
                <a:rPr lang="en-US" sz="1600" b="1" dirty="0">
                  <a:solidFill>
                    <a:srgbClr val="000000"/>
                  </a:solidFill>
                  <a:highlight>
                    <a:srgbClr val="FFFFFF"/>
                  </a:highlight>
                  <a:latin typeface="Barlow"/>
                </a:rPr>
                <a:t>Capacity:</a:t>
              </a:r>
              <a:r>
                <a:rPr lang="en-US" sz="1600" dirty="0">
                  <a:solidFill>
                    <a:srgbClr val="000000"/>
                  </a:solidFill>
                  <a:highlight>
                    <a:srgbClr val="FFFFFF"/>
                  </a:highlight>
                  <a:latin typeface="Barlow"/>
                </a:rPr>
                <a:t> </a:t>
              </a:r>
            </a:p>
            <a:p>
              <a:r>
                <a:rPr lang="en-US" sz="1600" dirty="0">
                  <a:solidFill>
                    <a:srgbClr val="000000"/>
                  </a:solidFill>
                  <a:highlight>
                    <a:srgbClr val="FFFFFF"/>
                  </a:highlight>
                  <a:latin typeface="Barlow"/>
                </a:rPr>
                <a:t>Holds 48 Bags, 42 Individual Cups</a:t>
              </a:r>
              <a:endParaRPr lang="en-US" sz="1600" dirty="0">
                <a:latin typeface="Barlow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D83F7E2-A575-C0B7-006E-3E676F3E25A1}"/>
                </a:ext>
              </a:extLst>
            </p:cNvPr>
            <p:cNvSpPr/>
            <p:nvPr/>
          </p:nvSpPr>
          <p:spPr>
            <a:xfrm>
              <a:off x="2778631" y="1227639"/>
              <a:ext cx="1920240" cy="256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Item: 92822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7B5722-2551-46D7-BD39-1AD9B292776D}"/>
                </a:ext>
              </a:extLst>
            </p:cNvPr>
            <p:cNvSpPr/>
            <p:nvPr/>
          </p:nvSpPr>
          <p:spPr>
            <a:xfrm>
              <a:off x="2778631" y="1542321"/>
              <a:ext cx="1920240" cy="53070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Kellogg's CIAC Snacking Tree </a:t>
              </a:r>
            </a:p>
          </p:txBody>
        </p:sp>
        <p:pic>
          <p:nvPicPr>
            <p:cNvPr id="3" name="Picture 2" descr="A stack of pet food&#10;&#10;Description automatically generated">
              <a:extLst>
                <a:ext uri="{FF2B5EF4-FFF2-40B4-BE49-F238E27FC236}">
                  <a16:creationId xmlns:a16="http://schemas.microsoft.com/office/drawing/2014/main" id="{DF17B3A4-ACF8-B48E-35D0-61EACF0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5961" r="26572"/>
            <a:stretch>
              <a:fillRect/>
            </a:stretch>
          </p:blipFill>
          <p:spPr>
            <a:xfrm>
              <a:off x="3333977" y="2156273"/>
              <a:ext cx="809548" cy="2463622"/>
            </a:xfrm>
            <a:prstGeom prst="rect">
              <a:avLst/>
            </a:prstGeom>
          </p:spPr>
        </p:pic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D67D09F4-A4CA-6226-F2C7-130E76AD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48" y="158200"/>
            <a:ext cx="11651556" cy="430887"/>
          </a:xfrm>
        </p:spPr>
        <p:txBody>
          <a:bodyPr/>
          <a:lstStyle/>
          <a:p>
            <a:r>
              <a:rPr lang="en-US" sz="2800" dirty="0"/>
              <a:t>DISPLAYS/POS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182E13E-9788-4FAA-D1FF-8845288052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348" y="629752"/>
            <a:ext cx="11651556" cy="4305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Important!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Users must use a mobile device that has SMX GO installed as well as logged in, for the blue links to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9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4">
            <a:extLst>
              <a:ext uri="{FF2B5EF4-FFF2-40B4-BE49-F238E27FC236}">
                <a16:creationId xmlns:a16="http://schemas.microsoft.com/office/drawing/2014/main" id="{DC64795E-E33C-7FA2-5986-86F90C21A983}"/>
              </a:ext>
            </a:extLst>
          </p:cNvPr>
          <p:cNvSpPr txBox="1">
            <a:spLocks/>
          </p:cNvSpPr>
          <p:nvPr/>
        </p:nvSpPr>
        <p:spPr>
          <a:xfrm>
            <a:off x="-142503" y="512287"/>
            <a:ext cx="6420180" cy="36655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0066A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07DECB4-C75A-998E-7B21-94EF25EDC5B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48898" y="6445041"/>
            <a:ext cx="368007" cy="139141"/>
          </a:xfrm>
        </p:spPr>
        <p:txBody>
          <a:bodyPr/>
          <a:lstStyle/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3</a:t>
            </a:fld>
            <a:endParaRPr lang="en-US" spc="82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76ADCF7-6AB0-00B9-89B1-9DC681386CB0}"/>
              </a:ext>
            </a:extLst>
          </p:cNvPr>
          <p:cNvGrpSpPr/>
          <p:nvPr/>
        </p:nvGrpSpPr>
        <p:grpSpPr>
          <a:xfrm>
            <a:off x="2073413" y="1074173"/>
            <a:ext cx="2002536" cy="5291385"/>
            <a:chOff x="7470804" y="1227639"/>
            <a:chExt cx="2002536" cy="5291385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E40C05C8-653F-84D8-A21D-F8C9F7236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29" b="99628" l="3636" r="90000">
                          <a14:foregroundMark x1="7273" y1="26766" x2="10000" y2="90335"/>
                          <a14:foregroundMark x1="11818" y1="92751" x2="22121" y2="95353"/>
                          <a14:foregroundMark x1="38485" y1="52974" x2="38485" y2="37361"/>
                          <a14:foregroundMark x1="32121" y1="14312" x2="32121" y2="14312"/>
                          <a14:foregroundMark x1="36970" y1="15242" x2="17273" y2="15985"/>
                          <a14:foregroundMark x1="16364" y1="17100" x2="14545" y2="18959"/>
                          <a14:foregroundMark x1="43030" y1="15428" x2="28485" y2="7621"/>
                          <a14:foregroundMark x1="25152" y1="7807" x2="17879" y2="2788"/>
                          <a14:foregroundMark x1="25455" y1="7249" x2="38182" y2="1301"/>
                          <a14:foregroundMark x1="36364" y1="5948" x2="36364" y2="5948"/>
                          <a14:foregroundMark x1="3939" y1="95725" x2="3939" y2="95725"/>
                          <a14:foregroundMark x1="5758" y1="95725" x2="5758" y2="95725"/>
                          <a14:foregroundMark x1="33030" y1="50743" x2="33636" y2="29926"/>
                          <a14:foregroundMark x1="33939" y1="30855" x2="24545" y2="51301"/>
                          <a14:foregroundMark x1="55152" y1="31227" x2="55152" y2="31227"/>
                          <a14:foregroundMark x1="54545" y1="31413" x2="52727" y2="28439"/>
                          <a14:foregroundMark x1="46364" y1="14312" x2="46364" y2="21004"/>
                          <a14:foregroundMark x1="38182" y1="99257" x2="38182" y2="99628"/>
                          <a14:backgroundMark x1="22424" y1="98141" x2="22424" y2="98141"/>
                          <a14:backgroundMark x1="30303" y1="20818" x2="30303" y2="20818"/>
                        </a14:backgroundRemoval>
                      </a14:imgEffect>
                    </a14:imgLayer>
                  </a14:imgProps>
                </a:ext>
              </a:extLst>
            </a:blip>
            <a:srcRect r="40677"/>
            <a:stretch>
              <a:fillRect/>
            </a:stretch>
          </p:blipFill>
          <p:spPr>
            <a:xfrm>
              <a:off x="8095169" y="2323048"/>
              <a:ext cx="753806" cy="2286000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A02952E-56C5-CEE5-D8C6-19C06A153CEA}"/>
                </a:ext>
              </a:extLst>
            </p:cNvPr>
            <p:cNvSpPr txBox="1"/>
            <p:nvPr/>
          </p:nvSpPr>
          <p:spPr>
            <a:xfrm>
              <a:off x="7470804" y="4703142"/>
              <a:ext cx="200253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0" dirty="0">
                  <a:solidFill>
                    <a:srgbClr val="000000"/>
                  </a:solidFill>
                  <a:effectLst/>
                  <a:latin typeface="Barlow" panose="00000500000000000000" pitchFamily="2" charset="0"/>
                </a:rPr>
                <a:t>Dimensions: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Barlow" panose="00000500000000000000" pitchFamily="2" charset="0"/>
                </a:rPr>
                <a:t>14.75 ”W x 56.125”H x x17.375”D</a:t>
              </a:r>
            </a:p>
            <a:p>
              <a:endParaRPr lang="en-US" sz="1600" dirty="0">
                <a:solidFill>
                  <a:srgbClr val="000000"/>
                </a:solidFill>
                <a:latin typeface="Barlow" panose="00000500000000000000" pitchFamily="2" charset="0"/>
              </a:endParaRPr>
            </a:p>
            <a:p>
              <a:r>
                <a:rPr lang="en-US" sz="1600" b="1" dirty="0">
                  <a:solidFill>
                    <a:srgbClr val="000000"/>
                  </a:solidFill>
                  <a:latin typeface="Barlow" panose="00000500000000000000" pitchFamily="2" charset="0"/>
                </a:rPr>
                <a:t>Capacity:</a:t>
              </a:r>
              <a:r>
                <a:rPr lang="en-US" sz="1600" dirty="0">
                  <a:solidFill>
                    <a:srgbClr val="000000"/>
                  </a:solidFill>
                  <a:latin typeface="Barlow" panose="00000500000000000000" pitchFamily="2" charset="0"/>
                </a:rPr>
                <a:t> </a:t>
              </a:r>
            </a:p>
            <a:p>
              <a:r>
                <a:rPr lang="en-US" sz="1600" dirty="0">
                  <a:solidFill>
                    <a:srgbClr val="000000"/>
                  </a:solidFill>
                  <a:latin typeface="Barlow" panose="00000500000000000000" pitchFamily="2" charset="0"/>
                </a:rPr>
                <a:t>Holds 60 Individual Cups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8CF8526-2D62-181C-F725-F2074C2F6735}"/>
                </a:ext>
              </a:extLst>
            </p:cNvPr>
            <p:cNvGrpSpPr/>
            <p:nvPr/>
          </p:nvGrpSpPr>
          <p:grpSpPr>
            <a:xfrm>
              <a:off x="7511952" y="1227639"/>
              <a:ext cx="1920240" cy="845387"/>
              <a:chOff x="6392236" y="110332"/>
              <a:chExt cx="1920240" cy="845387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9366BD1-51E1-A776-3B81-BA39C8208878}"/>
                  </a:ext>
                </a:extLst>
              </p:cNvPr>
              <p:cNvSpPr/>
              <p:nvPr/>
            </p:nvSpPr>
            <p:spPr>
              <a:xfrm>
                <a:off x="6392236" y="110332"/>
                <a:ext cx="1920240" cy="256032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Item: </a:t>
                </a:r>
                <a:r>
                  <a:rPr lang="en-US" sz="1400" b="1">
                    <a:solidFill>
                      <a:schemeClr val="bg1"/>
                    </a:solidFill>
                  </a:rPr>
                  <a:t>55242-2</a:t>
                </a:r>
                <a:endParaRPr lang="en-US" sz="1400" b="1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AB817AD-82FF-923A-D3EE-45EC2821CD04}"/>
                  </a:ext>
                </a:extLst>
              </p:cNvPr>
              <p:cNvSpPr/>
              <p:nvPr/>
            </p:nvSpPr>
            <p:spPr>
              <a:xfrm>
                <a:off x="6392236" y="425014"/>
                <a:ext cx="1920240" cy="530705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CIAC 60ct Floor Rack</a:t>
                </a: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9BF4D34-C057-B8D2-DA59-2BD6813B810D}"/>
              </a:ext>
            </a:extLst>
          </p:cNvPr>
          <p:cNvGrpSpPr/>
          <p:nvPr/>
        </p:nvGrpSpPr>
        <p:grpSpPr>
          <a:xfrm>
            <a:off x="5049012" y="1074173"/>
            <a:ext cx="2093976" cy="2820762"/>
            <a:chOff x="4455865" y="1000845"/>
            <a:chExt cx="2093976" cy="2820762"/>
          </a:xfrm>
        </p:grpSpPr>
        <p:pic>
          <p:nvPicPr>
            <p:cNvPr id="55" name="Picture 54" descr="A logo for a cereal company&#10;&#10;AI-generated content may be incorrect.">
              <a:extLst>
                <a:ext uri="{FF2B5EF4-FFF2-40B4-BE49-F238E27FC236}">
                  <a16:creationId xmlns:a16="http://schemas.microsoft.com/office/drawing/2014/main" id="{97C48201-6BE3-19C7-9A19-D6B222608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5865" y="2500973"/>
              <a:ext cx="2093976" cy="132063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632217E-7E76-583B-707F-633DE71849B8}"/>
                </a:ext>
              </a:extLst>
            </p:cNvPr>
            <p:cNvGrpSpPr/>
            <p:nvPr/>
          </p:nvGrpSpPr>
          <p:grpSpPr>
            <a:xfrm>
              <a:off x="4497013" y="1000845"/>
              <a:ext cx="2011680" cy="845387"/>
              <a:chOff x="6392236" y="110332"/>
              <a:chExt cx="2011680" cy="84538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7920BB9-B2C6-F4F7-59E5-4C7945876133}"/>
                  </a:ext>
                </a:extLst>
              </p:cNvPr>
              <p:cNvSpPr/>
              <p:nvPr/>
            </p:nvSpPr>
            <p:spPr>
              <a:xfrm>
                <a:off x="6392236" y="110332"/>
                <a:ext cx="2011680" cy="256032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Item: </a:t>
                </a:r>
                <a:r>
                  <a:rPr lang="en-US" sz="1400" b="1">
                    <a:solidFill>
                      <a:schemeClr val="bg1"/>
                    </a:solidFill>
                  </a:rPr>
                  <a:t>55242-2SIGNS</a:t>
                </a:r>
                <a:endParaRPr lang="en-US" sz="1400" b="1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5803111-88F0-9B5C-6D33-419A271259DF}"/>
                  </a:ext>
                </a:extLst>
              </p:cNvPr>
              <p:cNvSpPr/>
              <p:nvPr/>
            </p:nvSpPr>
            <p:spPr>
              <a:xfrm>
                <a:off x="6392236" y="425014"/>
                <a:ext cx="2011680" cy="530705"/>
              </a:xfrm>
              <a:prstGeom prst="rect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/>
                  <a:t>CIAC 60ct Floor Rack Signs </a:t>
                </a:r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AF0A2B5-02E5-265C-A0BD-4AF7CEAFFB8B}"/>
              </a:ext>
            </a:extLst>
          </p:cNvPr>
          <p:cNvSpPr txBox="1"/>
          <p:nvPr/>
        </p:nvSpPr>
        <p:spPr>
          <a:xfrm>
            <a:off x="8116051" y="4549676"/>
            <a:ext cx="2002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Barlow" panose="00000500000000000000" pitchFamily="2" charset="0"/>
              </a:rPr>
              <a:t>Dimensions: </a:t>
            </a:r>
          </a:p>
          <a:p>
            <a:r>
              <a:rPr lang="en-US" sz="1600" dirty="0">
                <a:solidFill>
                  <a:srgbClr val="000000"/>
                </a:solidFill>
                <a:latin typeface="Barlow"/>
              </a:rPr>
              <a:t>13”W x 16”H x 14.25”D</a:t>
            </a:r>
          </a:p>
          <a:p>
            <a:endParaRPr lang="en-US" sz="1600" dirty="0">
              <a:solidFill>
                <a:srgbClr val="000000"/>
              </a:solidFill>
              <a:latin typeface="Barlow" panose="00000500000000000000" pitchFamily="2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Barlow" panose="00000500000000000000" pitchFamily="2" charset="0"/>
              </a:rPr>
              <a:t>Capacity:</a:t>
            </a:r>
            <a:r>
              <a:rPr lang="en-US" sz="1600" dirty="0">
                <a:solidFill>
                  <a:srgbClr val="000000"/>
                </a:solidFill>
                <a:latin typeface="Barlow" panose="00000500000000000000" pitchFamily="2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Barlow" panose="00000500000000000000" pitchFamily="2" charset="0"/>
              </a:rPr>
              <a:t>Fits 24 Bowls, 36 I-Box, or 18 Cereal Cups</a:t>
            </a:r>
            <a:endParaRPr lang="en-US" sz="1600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6F0DB8B-FDF6-5CB0-64C5-9C5E4361286E}"/>
              </a:ext>
            </a:extLst>
          </p:cNvPr>
          <p:cNvGrpSpPr/>
          <p:nvPr/>
        </p:nvGrpSpPr>
        <p:grpSpPr>
          <a:xfrm>
            <a:off x="8157199" y="1074173"/>
            <a:ext cx="1920240" cy="845387"/>
            <a:chOff x="6392236" y="110332"/>
            <a:chExt cx="1920240" cy="84538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85611A-FE65-382D-C154-26C952087356}"/>
                </a:ext>
              </a:extLst>
            </p:cNvPr>
            <p:cNvSpPr/>
            <p:nvPr/>
          </p:nvSpPr>
          <p:spPr>
            <a:xfrm>
              <a:off x="6392236" y="110332"/>
              <a:ext cx="1920240" cy="256032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Item: 3202025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83700D8-367A-3AA3-2670-DBF93192CA37}"/>
                </a:ext>
              </a:extLst>
            </p:cNvPr>
            <p:cNvSpPr/>
            <p:nvPr/>
          </p:nvSpPr>
          <p:spPr>
            <a:xfrm>
              <a:off x="6392236" y="425014"/>
              <a:ext cx="1920240" cy="530705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Single Dispenser</a:t>
              </a: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D463FBB9-5452-A931-6C29-248727161E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0362"/>
          <a:stretch/>
        </p:blipFill>
        <p:spPr>
          <a:xfrm>
            <a:off x="8313600" y="2264482"/>
            <a:ext cx="1616783" cy="194027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44EC585B-6778-E40D-31BF-BA10B8986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48" y="158200"/>
            <a:ext cx="11651556" cy="430887"/>
          </a:xfrm>
        </p:spPr>
        <p:txBody>
          <a:bodyPr/>
          <a:lstStyle/>
          <a:p>
            <a:r>
              <a:rPr lang="en-US" sz="2800" dirty="0"/>
              <a:t>DISPLAYS/POS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58C7F37-9B68-DE87-7AEB-19334781EF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348" y="629752"/>
            <a:ext cx="11651556" cy="4305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Important!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Users must use a mobile device that has SMX GO installed as well as logged in, for the blue links to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00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7E5FC-47DE-B461-AFF0-802EE2E7B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4">
            <a:extLst>
              <a:ext uri="{FF2B5EF4-FFF2-40B4-BE49-F238E27FC236}">
                <a16:creationId xmlns:a16="http://schemas.microsoft.com/office/drawing/2014/main" id="{930CED00-7569-0B82-B80E-052D6E32A108}"/>
              </a:ext>
            </a:extLst>
          </p:cNvPr>
          <p:cNvSpPr txBox="1">
            <a:spLocks/>
          </p:cNvSpPr>
          <p:nvPr/>
        </p:nvSpPr>
        <p:spPr>
          <a:xfrm>
            <a:off x="-142503" y="512287"/>
            <a:ext cx="6420180" cy="36655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solidFill>
                  <a:srgbClr val="0066A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976473E-4DD1-2500-0553-8034C9275F0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48898" y="6445041"/>
            <a:ext cx="368007" cy="139141"/>
          </a:xfrm>
        </p:spPr>
        <p:txBody>
          <a:bodyPr/>
          <a:lstStyle/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4</a:t>
            </a:fld>
            <a:endParaRPr lang="en-US" spc="8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9030A3-1D2B-213F-34C3-D7A1DAA406C8}"/>
              </a:ext>
            </a:extLst>
          </p:cNvPr>
          <p:cNvSpPr/>
          <p:nvPr/>
        </p:nvSpPr>
        <p:spPr>
          <a:xfrm>
            <a:off x="2115943" y="1124658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Item: 1WTALL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492837-AA61-A5FD-1110-5C947B8E07DF}"/>
              </a:ext>
            </a:extLst>
          </p:cNvPr>
          <p:cNvSpPr txBox="1"/>
          <p:nvPr/>
        </p:nvSpPr>
        <p:spPr>
          <a:xfrm>
            <a:off x="2073572" y="4382938"/>
            <a:ext cx="20049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Dimensions: </a:t>
            </a:r>
          </a:p>
          <a:p>
            <a:r>
              <a:rPr lang="pl-PL" sz="1600">
                <a:solidFill>
                  <a:srgbClr val="000000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6.5”W x 26.125”H x 13.5”D</a:t>
            </a:r>
            <a:endParaRPr lang="en-US" sz="1600">
              <a:solidFill>
                <a:srgbClr val="000000"/>
              </a:solidFill>
              <a:highlight>
                <a:srgbClr val="FFFFFF"/>
              </a:highlight>
              <a:latin typeface="Barlow" panose="00000500000000000000" pitchFamily="2" charset="0"/>
            </a:endParaRPr>
          </a:p>
          <a:p>
            <a:endParaRPr lang="en-US" sz="1600" b="0" i="0">
              <a:solidFill>
                <a:srgbClr val="000000"/>
              </a:solidFill>
              <a:effectLst/>
              <a:highlight>
                <a:srgbClr val="FFFFFF"/>
              </a:highlight>
              <a:latin typeface="Barlow" panose="00000500000000000000" pitchFamily="2" charset="0"/>
            </a:endParaRPr>
          </a:p>
          <a:p>
            <a:r>
              <a:rPr lang="en-US" sz="1600" b="1">
                <a:solidFill>
                  <a:srgbClr val="000000"/>
                </a:solidFill>
                <a:latin typeface="Barlow" panose="00000500000000000000" pitchFamily="2" charset="0"/>
              </a:rPr>
              <a:t>Capacity:</a:t>
            </a:r>
          </a:p>
          <a:p>
            <a:r>
              <a:rPr lang="en-US" sz="1600">
                <a:solidFill>
                  <a:srgbClr val="000000"/>
                </a:solidFill>
                <a:latin typeface="Barlow" panose="00000500000000000000" pitchFamily="2" charset="0"/>
              </a:rPr>
              <a:t>Holds 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approximately </a:t>
            </a:r>
            <a:r>
              <a:rPr lang="en-US" sz="1600">
                <a:solidFill>
                  <a:srgbClr val="000000"/>
                </a:solidFill>
                <a:latin typeface="Barlow" panose="00000500000000000000" pitchFamily="2" charset="0"/>
              </a:rPr>
              <a:t>596 fl. oz. or 74.5 cups</a:t>
            </a:r>
            <a:endParaRPr lang="en-US" sz="16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FD8B03-BEC1-1930-9E63-51BEA5E21957}"/>
              </a:ext>
            </a:extLst>
          </p:cNvPr>
          <p:cNvSpPr/>
          <p:nvPr/>
        </p:nvSpPr>
        <p:spPr>
          <a:xfrm>
            <a:off x="2115943" y="1439340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Single Dispenser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0D586-5642-EFD8-3FA7-BB5F73EC2097}"/>
              </a:ext>
            </a:extLst>
          </p:cNvPr>
          <p:cNvSpPr txBox="1"/>
          <p:nvPr/>
        </p:nvSpPr>
        <p:spPr>
          <a:xfrm>
            <a:off x="8113445" y="4382938"/>
            <a:ext cx="2004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Dimensions: </a:t>
            </a:r>
          </a:p>
          <a:p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18.375”W x 26.125”H x 13.75” D</a:t>
            </a:r>
          </a:p>
          <a:p>
            <a:endParaRPr lang="en-US" sz="1600" b="0" i="0">
              <a:solidFill>
                <a:srgbClr val="000000"/>
              </a:solidFill>
              <a:effectLst/>
              <a:highlight>
                <a:srgbClr val="FFFFFF"/>
              </a:highlight>
              <a:latin typeface="Barlow" panose="00000500000000000000" pitchFamily="2" charset="0"/>
            </a:endParaRPr>
          </a:p>
          <a:p>
            <a:r>
              <a:rPr lang="en-US" sz="1600" b="1">
                <a:solidFill>
                  <a:srgbClr val="000000"/>
                </a:solidFill>
                <a:latin typeface="Barlow" panose="00000500000000000000" pitchFamily="2" charset="0"/>
              </a:rPr>
              <a:t>Capacity:</a:t>
            </a:r>
          </a:p>
          <a:p>
            <a:r>
              <a:rPr lang="en-US" sz="1600">
                <a:solidFill>
                  <a:srgbClr val="000000"/>
                </a:solidFill>
                <a:latin typeface="Barlow" panose="00000500000000000000" pitchFamily="2" charset="0"/>
              </a:rPr>
              <a:t>Holds </a:t>
            </a:r>
            <a:r>
              <a:rPr lang="en-US" sz="1600">
                <a:solidFill>
                  <a:srgbClr val="000000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approximately </a:t>
            </a:r>
            <a:r>
              <a:rPr lang="en-US" sz="1600">
                <a:solidFill>
                  <a:srgbClr val="000000"/>
                </a:solidFill>
                <a:latin typeface="Barlow" panose="00000500000000000000" pitchFamily="2" charset="0"/>
              </a:rPr>
              <a:t>1788fl. oz. or 223.5 Cups</a:t>
            </a:r>
            <a:endParaRPr lang="en-US" sz="16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4F627F-A990-7F0D-A67F-307E90FDED1D}"/>
              </a:ext>
            </a:extLst>
          </p:cNvPr>
          <p:cNvSpPr/>
          <p:nvPr/>
        </p:nvSpPr>
        <p:spPr>
          <a:xfrm>
            <a:off x="8155816" y="1124658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Item: BD3WT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CE00B1B-3673-0383-3A40-59BCB90D2365}"/>
              </a:ext>
            </a:extLst>
          </p:cNvPr>
          <p:cNvSpPr/>
          <p:nvPr/>
        </p:nvSpPr>
        <p:spPr>
          <a:xfrm>
            <a:off x="8155816" y="1439340"/>
            <a:ext cx="1920240" cy="5307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Bulk Dispenser          3-Wide Tall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56C908D-2FAC-F514-2967-3C34E55F4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313" y="2124965"/>
            <a:ext cx="1345247" cy="21030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3D68B4-02FB-B1BC-ABAD-101E2D5CCFED}"/>
              </a:ext>
            </a:extLst>
          </p:cNvPr>
          <p:cNvSpPr txBox="1"/>
          <p:nvPr/>
        </p:nvSpPr>
        <p:spPr>
          <a:xfrm>
            <a:off x="5093508" y="4382938"/>
            <a:ext cx="20049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Barlow" panose="00000500000000000000" pitchFamily="2" charset="0"/>
              </a:rPr>
              <a:t>Dimensions: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12.5”W x 26.125”H x 13.75”D</a:t>
            </a:r>
          </a:p>
          <a:p>
            <a:endParaRPr lang="en-US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Barlow" panose="00000500000000000000" pitchFamily="2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Barlow" panose="00000500000000000000" pitchFamily="2" charset="0"/>
              </a:rPr>
              <a:t>Capacity:</a:t>
            </a:r>
          </a:p>
          <a:p>
            <a:r>
              <a:rPr lang="en-US" sz="1600" dirty="0">
                <a:solidFill>
                  <a:srgbClr val="000000"/>
                </a:solidFill>
                <a:latin typeface="Barlow" panose="00000500000000000000" pitchFamily="2" charset="0"/>
              </a:rPr>
              <a:t>Holds 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Barlow" panose="00000500000000000000" pitchFamily="2" charset="0"/>
              </a:rPr>
              <a:t>approximately </a:t>
            </a:r>
            <a:r>
              <a:rPr lang="en-US" sz="1600" dirty="0">
                <a:solidFill>
                  <a:srgbClr val="000000"/>
                </a:solidFill>
                <a:latin typeface="Barlow" panose="00000500000000000000" pitchFamily="2" charset="0"/>
              </a:rPr>
              <a:t>1192 fl. oz. or 149 Cups</a:t>
            </a:r>
            <a:endParaRPr lang="en-U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75A15C-BF43-E65A-78EB-62F885C5C22F}"/>
              </a:ext>
            </a:extLst>
          </p:cNvPr>
          <p:cNvSpPr/>
          <p:nvPr/>
        </p:nvSpPr>
        <p:spPr>
          <a:xfrm>
            <a:off x="5135880" y="1124658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Item: BD2WT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8AAE87-0202-65FF-0A89-1231C11385E9}"/>
              </a:ext>
            </a:extLst>
          </p:cNvPr>
          <p:cNvSpPr/>
          <p:nvPr/>
        </p:nvSpPr>
        <p:spPr>
          <a:xfrm>
            <a:off x="5135879" y="1439340"/>
            <a:ext cx="1920240" cy="53070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Bulk Dispenser          2-Wide Tall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CEF9DD4-3D08-FC80-6DF9-C7FF91293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4455" y="2154734"/>
            <a:ext cx="1183089" cy="20435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D758E5-3354-0159-1CFF-1DB14BEFAE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474" t="4856" r="12701" b="2594"/>
          <a:stretch>
            <a:fillRect/>
          </a:stretch>
        </p:blipFill>
        <p:spPr>
          <a:xfrm>
            <a:off x="2741089" y="1987629"/>
            <a:ext cx="669948" cy="2103053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072D318-8848-3FE7-EA7E-B21A974B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48" y="158200"/>
            <a:ext cx="11651556" cy="430887"/>
          </a:xfrm>
        </p:spPr>
        <p:txBody>
          <a:bodyPr/>
          <a:lstStyle/>
          <a:p>
            <a:r>
              <a:rPr lang="en-US" sz="2800" dirty="0"/>
              <a:t>BULK CEREAL DISPENSERS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72D85AF-8D67-D103-B9B5-5B75B36D5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348" y="629752"/>
            <a:ext cx="11651556" cy="43056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Important!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Work Sans"/>
                <a:ea typeface="+mn-ea"/>
                <a:cs typeface="+mn-cs"/>
              </a:rPr>
              <a:t> Users must use a mobile device that has SMX GO installed as well as logged in, for the blue links to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40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07DECB4-C75A-998E-7B21-94EF25EDC5B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48898" y="6445041"/>
            <a:ext cx="368007" cy="139141"/>
          </a:xfrm>
        </p:spPr>
        <p:txBody>
          <a:bodyPr/>
          <a:lstStyle/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5</a:t>
            </a:fld>
            <a:endParaRPr lang="en-US" spc="82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DFFBFB3-8112-2841-B48B-6DBE9C2BC255}"/>
              </a:ext>
            </a:extLst>
          </p:cNvPr>
          <p:cNvSpPr txBox="1">
            <a:spLocks/>
          </p:cNvSpPr>
          <p:nvPr/>
        </p:nvSpPr>
        <p:spPr>
          <a:xfrm>
            <a:off x="193989" y="220850"/>
            <a:ext cx="11651556" cy="1175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3638" b="0" i="0">
                <a:solidFill>
                  <a:schemeClr val="accent1"/>
                </a:solidFill>
                <a:latin typeface="Work Sans SemiBold" pitchFamily="2" charset="0"/>
                <a:ea typeface="+mj-ea"/>
                <a:cs typeface="Gill Sans MT"/>
              </a:defRPr>
            </a:lvl1pPr>
          </a:lstStyle>
          <a:p>
            <a:r>
              <a:rPr lang="en-US" sz="4000" kern="0" dirty="0"/>
              <a:t>BULK CEREAL DISPENSER EQUIPMENT</a:t>
            </a:r>
            <a:br>
              <a:rPr lang="en-US" sz="4000" kern="0" dirty="0"/>
            </a:br>
            <a:endParaRPr lang="en-US" kern="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0DFA0C-A796-6332-C3A2-D2D0CD0C4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3" y="2299300"/>
            <a:ext cx="1604133" cy="102135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0562A5D-BF1C-4F2B-8C01-D1C6965D959C}"/>
              </a:ext>
            </a:extLst>
          </p:cNvPr>
          <p:cNvSpPr/>
          <p:nvPr/>
        </p:nvSpPr>
        <p:spPr>
          <a:xfrm>
            <a:off x="112109" y="1242321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Item: 2WCTBCD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3EFBB0E-BCEA-A5FB-491D-348FCFB43366}"/>
              </a:ext>
            </a:extLst>
          </p:cNvPr>
          <p:cNvSpPr/>
          <p:nvPr/>
        </p:nvSpPr>
        <p:spPr>
          <a:xfrm>
            <a:off x="112109" y="1557003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2 Wide Crumb Tray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A7A512-A778-A3D5-B610-FD91D74BCA1E}"/>
              </a:ext>
            </a:extLst>
          </p:cNvPr>
          <p:cNvSpPr/>
          <p:nvPr/>
        </p:nvSpPr>
        <p:spPr>
          <a:xfrm>
            <a:off x="2121617" y="1242321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Item: 2WGBCD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D5C7B67-CAA4-B556-3B95-78D1EA49B9FB}"/>
              </a:ext>
            </a:extLst>
          </p:cNvPr>
          <p:cNvSpPr/>
          <p:nvPr/>
        </p:nvSpPr>
        <p:spPr>
          <a:xfrm>
            <a:off x="2121617" y="1557003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2 Wide Grate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68BFCB0-215B-2205-F8FD-ECCDB43CD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671" y="2326705"/>
            <a:ext cx="1604133" cy="96654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117380C-65F6-42CC-E373-9FD4E5A2D145}"/>
              </a:ext>
            </a:extLst>
          </p:cNvPr>
          <p:cNvSpPr/>
          <p:nvPr/>
        </p:nvSpPr>
        <p:spPr>
          <a:xfrm>
            <a:off x="4131125" y="1242321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Item: 2WSBBCD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98DB858-D218-D637-B18C-D2F313EDD874}"/>
              </a:ext>
            </a:extLst>
          </p:cNvPr>
          <p:cNvSpPr/>
          <p:nvPr/>
        </p:nvSpPr>
        <p:spPr>
          <a:xfrm>
            <a:off x="4131125" y="1557003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2 Wide Base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535F036D-3D3D-0137-03D7-4C2A82FF2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179" y="2156438"/>
            <a:ext cx="1604133" cy="130708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6AB9A422-D1C9-4B47-FE2F-E623D8304E50}"/>
              </a:ext>
            </a:extLst>
          </p:cNvPr>
          <p:cNvSpPr/>
          <p:nvPr/>
        </p:nvSpPr>
        <p:spPr>
          <a:xfrm>
            <a:off x="6140633" y="1242321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Item: 3WCTBCD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24EF777-E902-9DD0-ABD4-C6C1B1FC5D01}"/>
              </a:ext>
            </a:extLst>
          </p:cNvPr>
          <p:cNvSpPr/>
          <p:nvPr/>
        </p:nvSpPr>
        <p:spPr>
          <a:xfrm>
            <a:off x="6140633" y="1557003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3 Wide Crumb Tray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0A77BE84-C60C-96D8-3D49-CD9D0E1CF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653" y="2263332"/>
            <a:ext cx="1600200" cy="1093294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CB731B34-033F-3E43-7C28-7516901D3028}"/>
              </a:ext>
            </a:extLst>
          </p:cNvPr>
          <p:cNvSpPr/>
          <p:nvPr/>
        </p:nvSpPr>
        <p:spPr>
          <a:xfrm>
            <a:off x="8150141" y="1242321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Item: 3WGBCD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8839674-D895-FA11-DA4D-D5273CB9052A}"/>
              </a:ext>
            </a:extLst>
          </p:cNvPr>
          <p:cNvSpPr/>
          <p:nvPr/>
        </p:nvSpPr>
        <p:spPr>
          <a:xfrm>
            <a:off x="8150141" y="1557003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3 Wide Grate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266BE8A-EA38-AC5E-196A-CD93E0438D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161" y="2347306"/>
            <a:ext cx="1600200" cy="925346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81ACD46D-40CA-9EF4-6283-EE63DD4F766F}"/>
              </a:ext>
            </a:extLst>
          </p:cNvPr>
          <p:cNvSpPr/>
          <p:nvPr/>
        </p:nvSpPr>
        <p:spPr>
          <a:xfrm>
            <a:off x="10159651" y="1242321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Item: 3WSBBCD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85F1D6D-EE30-A1E5-1F1C-05276D24D9F8}"/>
              </a:ext>
            </a:extLst>
          </p:cNvPr>
          <p:cNvSpPr/>
          <p:nvPr/>
        </p:nvSpPr>
        <p:spPr>
          <a:xfrm>
            <a:off x="10159651" y="1557003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3 Wide Base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080D01FB-4220-DBA2-F7E6-B65A74E7E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9671" y="2170350"/>
            <a:ext cx="1600200" cy="1279258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9CA60A1F-6D49-0635-7E39-A41307FE7132}"/>
              </a:ext>
            </a:extLst>
          </p:cNvPr>
          <p:cNvSpPr/>
          <p:nvPr/>
        </p:nvSpPr>
        <p:spPr>
          <a:xfrm>
            <a:off x="112109" y="3852139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Item: AGRBCD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34C1EEA-6571-70E9-1FB9-13C7CFBEB3A4}"/>
              </a:ext>
            </a:extLst>
          </p:cNvPr>
          <p:cNvSpPr/>
          <p:nvPr/>
        </p:nvSpPr>
        <p:spPr>
          <a:xfrm>
            <a:off x="112109" y="4166821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Auger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B9861C0-4DE7-CB4B-D27A-8E8E1148BDC2}"/>
              </a:ext>
            </a:extLst>
          </p:cNvPr>
          <p:cNvSpPr/>
          <p:nvPr/>
        </p:nvSpPr>
        <p:spPr>
          <a:xfrm>
            <a:off x="2121617" y="3852139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Item: LIDBCD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CE81AEDA-6ABF-46C3-D8CA-85DCA74DCDD2}"/>
              </a:ext>
            </a:extLst>
          </p:cNvPr>
          <p:cNvSpPr/>
          <p:nvPr/>
        </p:nvSpPr>
        <p:spPr>
          <a:xfrm>
            <a:off x="2121617" y="4166821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Lid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DA508B1-27CD-5AF1-0914-CF8374B2921B}"/>
              </a:ext>
            </a:extLst>
          </p:cNvPr>
          <p:cNvSpPr/>
          <p:nvPr/>
        </p:nvSpPr>
        <p:spPr>
          <a:xfrm>
            <a:off x="4131125" y="3852139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Item: DFTRYBCD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E671134-49A2-16BD-4FED-2D634CA463F0}"/>
              </a:ext>
            </a:extLst>
          </p:cNvPr>
          <p:cNvSpPr/>
          <p:nvPr/>
        </p:nvSpPr>
        <p:spPr>
          <a:xfrm>
            <a:off x="4131125" y="4166821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Deflector Tray 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6617EFA-118D-ABBC-DCE3-379A4552E24D}"/>
              </a:ext>
            </a:extLst>
          </p:cNvPr>
          <p:cNvSpPr/>
          <p:nvPr/>
        </p:nvSpPr>
        <p:spPr>
          <a:xfrm>
            <a:off x="6140633" y="3852139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Item: THOPBCD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EA5F05A-DCB7-6765-27F5-BD99B37EDA9F}"/>
              </a:ext>
            </a:extLst>
          </p:cNvPr>
          <p:cNvSpPr/>
          <p:nvPr/>
        </p:nvSpPr>
        <p:spPr>
          <a:xfrm>
            <a:off x="6140633" y="4166821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Tall Hopper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5EA3B4C-9297-1058-EECC-090E8B26F73E}"/>
              </a:ext>
            </a:extLst>
          </p:cNvPr>
          <p:cNvSpPr/>
          <p:nvPr/>
        </p:nvSpPr>
        <p:spPr>
          <a:xfrm>
            <a:off x="8150141" y="3852139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Item: </a:t>
            </a:r>
            <a:r>
              <a:rPr lang="en-US" sz="1200" b="1" dirty="0">
                <a:solidFill>
                  <a:schemeClr val="bg1"/>
                </a:solidFill>
              </a:rPr>
              <a:t>TRGHBCD</a:t>
            </a:r>
            <a:endParaRPr lang="en-US" sz="1200" b="1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F5EFDD5-8382-1AEB-E080-160247CE4EF4}"/>
              </a:ext>
            </a:extLst>
          </p:cNvPr>
          <p:cNvSpPr/>
          <p:nvPr/>
        </p:nvSpPr>
        <p:spPr>
          <a:xfrm>
            <a:off x="8150141" y="4166821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Auger Trough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0510021-D83C-76B0-C5D2-398175645840}"/>
              </a:ext>
            </a:extLst>
          </p:cNvPr>
          <p:cNvSpPr/>
          <p:nvPr/>
        </p:nvSpPr>
        <p:spPr>
          <a:xfrm>
            <a:off x="10159651" y="3852139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Item: BAFLBCD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8051266-11C2-D6F4-B877-269CB26A0FA2}"/>
              </a:ext>
            </a:extLst>
          </p:cNvPr>
          <p:cNvSpPr/>
          <p:nvPr/>
        </p:nvSpPr>
        <p:spPr>
          <a:xfrm>
            <a:off x="10159651" y="4166821"/>
            <a:ext cx="1920240" cy="25603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/>
              <a:t>Baffle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6EFF23D8-263F-4CFF-4457-CB8D738078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532" y="4730915"/>
            <a:ext cx="1027394" cy="130759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A3D99CB-1B33-0E94-2781-8B46165FA2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3604" y="4862087"/>
            <a:ext cx="1600200" cy="1045248"/>
          </a:xfrm>
          <a:prstGeom prst="rect">
            <a:avLst/>
          </a:prstGeom>
          <a:ln>
            <a:noFill/>
          </a:ln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E51516F8-0214-92B8-40B4-D3ECC6C7A5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99907" y="4730915"/>
            <a:ext cx="1582676" cy="1307592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3197525A-75E2-E7CB-EE23-DB092619D19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66792" y="4730915"/>
            <a:ext cx="867921" cy="1307592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09352867-C1E8-9AD4-C47D-641C7F614D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62692" y="4730915"/>
            <a:ext cx="1295138" cy="1307592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16B4BF6D-8C10-D7FE-E899-B705B12B35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19671" y="4796402"/>
            <a:ext cx="1600200" cy="117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1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925B85C7-9700-C071-0A18-F49BE5731BED}"/>
              </a:ext>
            </a:extLst>
          </p:cNvPr>
          <p:cNvSpPr txBox="1"/>
          <p:nvPr/>
        </p:nvSpPr>
        <p:spPr>
          <a:xfrm>
            <a:off x="354073" y="1274994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Item: K 006913 007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92E198-2ADF-BAE2-7C03-90655186C4FC}"/>
              </a:ext>
            </a:extLst>
          </p:cNvPr>
          <p:cNvSpPr txBox="1"/>
          <p:nvPr/>
        </p:nvSpPr>
        <p:spPr>
          <a:xfrm>
            <a:off x="2744976" y="1277412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Item: K 008917 009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471AAE5-5C30-43BB-7846-A6D0F5DF859A}"/>
              </a:ext>
            </a:extLst>
          </p:cNvPr>
          <p:cNvSpPr txBox="1"/>
          <p:nvPr/>
        </p:nvSpPr>
        <p:spPr>
          <a:xfrm>
            <a:off x="5135879" y="1274994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Item: K 015915 007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88F3CE6-1996-AF69-0264-9E474F3F1330}"/>
              </a:ext>
            </a:extLst>
          </p:cNvPr>
          <p:cNvSpPr txBox="1"/>
          <p:nvPr/>
        </p:nvSpPr>
        <p:spPr>
          <a:xfrm>
            <a:off x="7526782" y="1274994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Item: K 016912 007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2121E4F-C14F-4782-7096-8CA48713D2D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48898" y="6445041"/>
            <a:ext cx="368007" cy="139141"/>
          </a:xfrm>
        </p:spPr>
        <p:txBody>
          <a:bodyPr/>
          <a:lstStyle/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6</a:t>
            </a:fld>
            <a:endParaRPr lang="en-US" spc="8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DB9B9-A1C4-D566-0775-44128D2FE152}"/>
              </a:ext>
            </a:extLst>
          </p:cNvPr>
          <p:cNvSpPr txBox="1"/>
          <p:nvPr/>
        </p:nvSpPr>
        <p:spPr>
          <a:xfrm>
            <a:off x="354073" y="3808083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Item: K 471929 003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069B9B-33EB-B72B-16CB-F57CC1298DF8}"/>
              </a:ext>
            </a:extLst>
          </p:cNvPr>
          <p:cNvSpPr txBox="1"/>
          <p:nvPr/>
        </p:nvSpPr>
        <p:spPr>
          <a:xfrm>
            <a:off x="9917685" y="1274993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Item: K 498343 007</a:t>
            </a:r>
          </a:p>
        </p:txBody>
      </p:sp>
      <p:pic>
        <p:nvPicPr>
          <p:cNvPr id="2" name="Picture 1" descr="A close-up of a package of cereal&#10;&#10;AI-generated content may be incorrect.">
            <a:extLst>
              <a:ext uri="{FF2B5EF4-FFF2-40B4-BE49-F238E27FC236}">
                <a16:creationId xmlns:a16="http://schemas.microsoft.com/office/drawing/2014/main" id="{EE492B5A-6ED7-0380-6290-32490D518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44" y="1705255"/>
            <a:ext cx="1159497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D9F1F4-FA23-2C24-B5A6-8CFA42CE3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171" y="1705255"/>
            <a:ext cx="1117849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253CE9-C04B-A1D6-B219-CFBA86A78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90" y="1705255"/>
            <a:ext cx="1110018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4216AF-D635-CD00-D13B-7EC9622A5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4685" y="1705255"/>
            <a:ext cx="1104433" cy="1828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43144A-F160-2AEC-6529-7A5E0C470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370" y="4238345"/>
            <a:ext cx="1115646" cy="18288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A80F51-1533-4929-A9C0-911859D51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2795" y="1705255"/>
            <a:ext cx="1108363" cy="1828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363C94-9EEA-C89D-4666-0E18A76282D1}"/>
              </a:ext>
            </a:extLst>
          </p:cNvPr>
          <p:cNvSpPr txBox="1"/>
          <p:nvPr/>
        </p:nvSpPr>
        <p:spPr>
          <a:xfrm>
            <a:off x="7526782" y="3808081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Item: K 005916 009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5C14E0-9C69-8847-8C7C-69F1CAC471F6}"/>
              </a:ext>
            </a:extLst>
          </p:cNvPr>
          <p:cNvSpPr txBox="1"/>
          <p:nvPr/>
        </p:nvSpPr>
        <p:spPr>
          <a:xfrm>
            <a:off x="9917685" y="3808081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Item: K 254352 009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7BE405-03DF-5684-AAD0-EF2A51677D44}"/>
              </a:ext>
            </a:extLst>
          </p:cNvPr>
          <p:cNvSpPr txBox="1"/>
          <p:nvPr/>
        </p:nvSpPr>
        <p:spPr>
          <a:xfrm>
            <a:off x="5135879" y="3808082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Item: K 001918 007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E331E3-9172-D4E9-6C2D-D7346D0245D6}"/>
              </a:ext>
            </a:extLst>
          </p:cNvPr>
          <p:cNvSpPr txBox="1"/>
          <p:nvPr/>
        </p:nvSpPr>
        <p:spPr>
          <a:xfrm>
            <a:off x="2744976" y="3808082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Item: K 035913 009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599006A-DC9F-6CA4-0BFA-F3EA20873F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9988" y="4238345"/>
            <a:ext cx="1114032" cy="18288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3B734A3-BA02-7436-FF2C-4A986D8817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4832" y="4238345"/>
            <a:ext cx="1102334" cy="1828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FCD9FCD-7B7B-DD3D-BB9C-F76BE00837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4685" y="4238345"/>
            <a:ext cx="1106740" cy="18288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231A14A-B75E-5DCD-597A-AC051F874D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29033" y="4238345"/>
            <a:ext cx="1102125" cy="1828800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E7AAA6C8-75BD-8946-B3E3-845CAFAAB169}"/>
              </a:ext>
            </a:extLst>
          </p:cNvPr>
          <p:cNvSpPr txBox="1">
            <a:spLocks/>
          </p:cNvSpPr>
          <p:nvPr/>
        </p:nvSpPr>
        <p:spPr>
          <a:xfrm>
            <a:off x="193989" y="220850"/>
            <a:ext cx="11651556" cy="1175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3638" b="0" i="0">
                <a:solidFill>
                  <a:schemeClr val="accent1"/>
                </a:solidFill>
                <a:latin typeface="Work Sans SemiBold" pitchFamily="2" charset="0"/>
                <a:ea typeface="+mj-ea"/>
                <a:cs typeface="Gill Sans MT"/>
              </a:defRPr>
            </a:lvl1pPr>
          </a:lstStyle>
          <a:p>
            <a:r>
              <a:rPr lang="en-US" sz="4000" kern="0" dirty="0"/>
              <a:t>BULK CEREAL DISPENSER LABELS</a:t>
            </a:r>
            <a:br>
              <a:rPr lang="en-US" sz="4000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69368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EE767-B8CA-F132-607D-8162102C1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C9A64D4-E236-8E4C-D87B-0A4E61AE8BF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548898" y="6445041"/>
            <a:ext cx="368007" cy="139141"/>
          </a:xfrm>
        </p:spPr>
        <p:txBody>
          <a:bodyPr/>
          <a:lstStyle/>
          <a:p>
            <a:pPr marL="82789">
              <a:spcBef>
                <a:spcPts val="18"/>
              </a:spcBef>
            </a:pPr>
            <a:fld id="{81D60167-4931-47E6-BA6A-407CBD079E47}" type="slidenum">
              <a:rPr lang="en-US" spc="82" smtClean="0"/>
              <a:pPr marL="82789">
                <a:spcBef>
                  <a:spcPts val="18"/>
                </a:spcBef>
              </a:pPr>
              <a:t>7</a:t>
            </a:fld>
            <a:endParaRPr lang="en-US" spc="82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EBCDCB5-4BCF-5566-EE79-3CA919DC420D}"/>
              </a:ext>
            </a:extLst>
          </p:cNvPr>
          <p:cNvGrpSpPr/>
          <p:nvPr/>
        </p:nvGrpSpPr>
        <p:grpSpPr>
          <a:xfrm>
            <a:off x="8539354" y="1585983"/>
            <a:ext cx="2286000" cy="3806195"/>
            <a:chOff x="8527797" y="1850889"/>
            <a:chExt cx="2286000" cy="3806195"/>
          </a:xfrm>
        </p:grpSpPr>
        <p:pic>
          <p:nvPicPr>
            <p:cNvPr id="15" name="Picture 14" descr="A group of cereal boxes&#10;&#10;Description automatically generated">
              <a:extLst>
                <a:ext uri="{FF2B5EF4-FFF2-40B4-BE49-F238E27FC236}">
                  <a16:creationId xmlns:a16="http://schemas.microsoft.com/office/drawing/2014/main" id="{637A7AFD-6327-E2E5-15B5-752BFEF75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127"/>
            <a:stretch>
              <a:fillRect/>
            </a:stretch>
          </p:blipFill>
          <p:spPr>
            <a:xfrm>
              <a:off x="8527797" y="1850889"/>
              <a:ext cx="2286000" cy="310896"/>
            </a:xfrm>
            <a:prstGeom prst="rect">
              <a:avLst/>
            </a:prstGeom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24CCFB6-E529-8821-E65C-B65ABBE50BA5}"/>
                </a:ext>
              </a:extLst>
            </p:cNvPr>
            <p:cNvGrpSpPr/>
            <p:nvPr/>
          </p:nvGrpSpPr>
          <p:grpSpPr>
            <a:xfrm>
              <a:off x="9310942" y="2204507"/>
              <a:ext cx="695036" cy="3452577"/>
              <a:chOff x="9313891" y="2204507"/>
              <a:chExt cx="695036" cy="3452577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6C2FE8C0-EA11-C0EF-0056-0F5E201699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13891" y="2204507"/>
                <a:ext cx="695036" cy="114300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504957D-49C2-51CE-38FF-4C06DC22ED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16677" y="3348355"/>
                <a:ext cx="689465" cy="1143000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4B56503-701D-0441-B5C4-3AACF4B28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14529" y="4514084"/>
                <a:ext cx="693761" cy="1143000"/>
              </a:xfrm>
              <a:prstGeom prst="rect">
                <a:avLst/>
              </a:prstGeom>
            </p:spPr>
          </p:pic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92122A9-EAE5-3342-1851-D159023BCCFC}"/>
                </a:ext>
              </a:extLst>
            </p:cNvPr>
            <p:cNvGrpSpPr/>
            <p:nvPr/>
          </p:nvGrpSpPr>
          <p:grpSpPr>
            <a:xfrm>
              <a:off x="8613170" y="2204507"/>
              <a:ext cx="707246" cy="3452577"/>
              <a:chOff x="8613170" y="2204507"/>
              <a:chExt cx="707246" cy="3452577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B25CF62A-C7A4-77F4-064E-106709D42B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622314" y="2204507"/>
                <a:ext cx="688959" cy="11430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D1D7AC85-77A9-82E5-EACE-769B65E99F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17465" y="3348355"/>
                <a:ext cx="698656" cy="1143000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345D2499-EC15-059C-0540-BFDB405054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13170" y="4514084"/>
                <a:ext cx="707246" cy="1143000"/>
              </a:xfrm>
              <a:prstGeom prst="rect">
                <a:avLst/>
              </a:prstGeom>
            </p:spPr>
          </p:pic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2676E94-4294-5E00-E82C-E7BEE2F7D5BC}"/>
                </a:ext>
              </a:extLst>
            </p:cNvPr>
            <p:cNvGrpSpPr/>
            <p:nvPr/>
          </p:nvGrpSpPr>
          <p:grpSpPr>
            <a:xfrm>
              <a:off x="9996505" y="2204507"/>
              <a:ext cx="703208" cy="3452577"/>
              <a:chOff x="9996505" y="2204507"/>
              <a:chExt cx="703208" cy="3452577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B838204-E39A-FD59-EA3E-7CF62B273B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02253" y="2204507"/>
                <a:ext cx="691713" cy="1143000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03D88083-254D-A52A-A584-DC289B975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002310" y="3348355"/>
                <a:ext cx="691598" cy="114300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5C252210-EF12-E386-32EF-7DBAC26EE6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96505" y="4514084"/>
                <a:ext cx="703208" cy="1143000"/>
              </a:xfrm>
              <a:prstGeom prst="rect">
                <a:avLst/>
              </a:prstGeom>
            </p:spPr>
          </p:pic>
        </p:grp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5CA1D2FE-4F58-41C1-F34D-21884AA3C0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0967" y="1708467"/>
            <a:ext cx="1131593" cy="18288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6116951-A14D-DE16-49DB-203290F5D55F}"/>
              </a:ext>
            </a:extLst>
          </p:cNvPr>
          <p:cNvSpPr txBox="1"/>
          <p:nvPr/>
        </p:nvSpPr>
        <p:spPr>
          <a:xfrm>
            <a:off x="1366645" y="1278206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Item: K 049910 005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B0842E7-4289-3DC1-B8F7-E5F6ADE1BEBB}"/>
              </a:ext>
            </a:extLst>
          </p:cNvPr>
          <p:cNvSpPr txBox="1"/>
          <p:nvPr/>
        </p:nvSpPr>
        <p:spPr>
          <a:xfrm>
            <a:off x="3757548" y="1280624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Item: K 937914 009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4D7AE23-E53D-298C-E626-F4050624D756}"/>
              </a:ext>
            </a:extLst>
          </p:cNvPr>
          <p:cNvSpPr txBox="1"/>
          <p:nvPr/>
        </p:nvSpPr>
        <p:spPr>
          <a:xfrm>
            <a:off x="6148451" y="1278206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Item: K 017919 007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2763A5-4EC6-FE10-C0CD-F823C006D308}"/>
              </a:ext>
            </a:extLst>
          </p:cNvPr>
          <p:cNvSpPr txBox="1"/>
          <p:nvPr/>
        </p:nvSpPr>
        <p:spPr>
          <a:xfrm>
            <a:off x="1366645" y="3811295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Item: K 981665 007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862B7-E1FE-332F-CF14-838B4161E779}"/>
              </a:ext>
            </a:extLst>
          </p:cNvPr>
          <p:cNvSpPr txBox="1"/>
          <p:nvPr/>
        </p:nvSpPr>
        <p:spPr>
          <a:xfrm>
            <a:off x="8539354" y="1275087"/>
            <a:ext cx="2286000" cy="310896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Item: TALL LABEL SET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50C29C-3A34-F6FC-CA1D-5D157EC6F680}"/>
              </a:ext>
            </a:extLst>
          </p:cNvPr>
          <p:cNvSpPr txBox="1"/>
          <p:nvPr/>
        </p:nvSpPr>
        <p:spPr>
          <a:xfrm>
            <a:off x="6148451" y="3811294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Item: K 029912 005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0DC7A3-0021-EE4A-A807-ADDB13EEF6FE}"/>
              </a:ext>
            </a:extLst>
          </p:cNvPr>
          <p:cNvSpPr txBox="1"/>
          <p:nvPr/>
        </p:nvSpPr>
        <p:spPr>
          <a:xfrm>
            <a:off x="3757548" y="3811294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Item: K 720109 007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11B6AAA-06CD-FD5A-6BA4-5CC60F64A5AE}"/>
              </a:ext>
            </a:extLst>
          </p:cNvPr>
          <p:cNvSpPr txBox="1"/>
          <p:nvPr/>
        </p:nvSpPr>
        <p:spPr>
          <a:xfrm>
            <a:off x="1366645" y="1278206"/>
            <a:ext cx="1920240" cy="30777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Item: K 006913 007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8C169DB2-1A87-91DF-18A4-DA66476F0DD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5008" y="1708467"/>
            <a:ext cx="1105319" cy="18288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9613829-366E-E096-7396-F5519B87A8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2775" y="1708467"/>
            <a:ext cx="1125133" cy="18288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E0F0622-394B-7358-32E7-AE7C9BFB6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191" y="4241557"/>
            <a:ext cx="1103144" cy="18288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FCEA0FD-3CCE-2BE7-78E7-9BA533155D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3770" y="4241557"/>
            <a:ext cx="1106557" cy="18288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9AD9F0B-F32E-882F-EA9A-1261E747A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762" y="4241557"/>
            <a:ext cx="1112058" cy="1828800"/>
          </a:xfrm>
          <a:prstGeom prst="rect">
            <a:avLst/>
          </a:prstGeom>
        </p:spPr>
      </p:pic>
      <p:sp>
        <p:nvSpPr>
          <p:cNvPr id="68" name="Title 1">
            <a:extLst>
              <a:ext uri="{FF2B5EF4-FFF2-40B4-BE49-F238E27FC236}">
                <a16:creationId xmlns:a16="http://schemas.microsoft.com/office/drawing/2014/main" id="{A69748E2-F361-2EE4-98A6-AD71C8B37CC4}"/>
              </a:ext>
            </a:extLst>
          </p:cNvPr>
          <p:cNvSpPr txBox="1">
            <a:spLocks/>
          </p:cNvSpPr>
          <p:nvPr/>
        </p:nvSpPr>
        <p:spPr>
          <a:xfrm>
            <a:off x="193989" y="220850"/>
            <a:ext cx="11651556" cy="117538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>
              <a:defRPr sz="3638" b="0" i="0">
                <a:solidFill>
                  <a:schemeClr val="accent1"/>
                </a:solidFill>
                <a:latin typeface="Work Sans SemiBold" pitchFamily="2" charset="0"/>
                <a:ea typeface="+mj-ea"/>
                <a:cs typeface="Gill Sans MT"/>
              </a:defRPr>
            </a:lvl1pPr>
          </a:lstStyle>
          <a:p>
            <a:r>
              <a:rPr lang="en-US" sz="4000" kern="0" dirty="0"/>
              <a:t>BULK CEREAL DISPENSER LABELS</a:t>
            </a:r>
            <a:br>
              <a:rPr lang="en-US" sz="4000" kern="0" dirty="0"/>
            </a:b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219684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3DA5"/>
      </a:dk2>
      <a:lt2>
        <a:srgbClr val="FFFFFF"/>
      </a:lt2>
      <a:accent1>
        <a:srgbClr val="C91245"/>
      </a:accent1>
      <a:accent2>
        <a:srgbClr val="FF700F"/>
      </a:accent2>
      <a:accent3>
        <a:srgbClr val="FFBF3D"/>
      </a:accent3>
      <a:accent4>
        <a:srgbClr val="00A661"/>
      </a:accent4>
      <a:accent5>
        <a:srgbClr val="004F38"/>
      </a:accent5>
      <a:accent6>
        <a:srgbClr val="4F8CFF"/>
      </a:accent6>
      <a:hlink>
        <a:srgbClr val="003DA5"/>
      </a:hlink>
      <a:folHlink>
        <a:srgbClr val="FFFFFF"/>
      </a:folHlink>
    </a:clrScheme>
    <a:fontScheme name="WK Kellogg Co">
      <a:majorFont>
        <a:latin typeface="WK Script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fe2244-6033-47d5-8cd4-3536b593256c" xsi:nil="true"/>
    <lcf76f155ced4ddcb4097134ff3c332f xmlns="36a65397-fdad-4452-8495-7d1b1b4b4b2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85DA66F968B848B138FA844A6D36D5" ma:contentTypeVersion="11" ma:contentTypeDescription="Create a new document." ma:contentTypeScope="" ma:versionID="59717cafbb5bdbfdcb6e1439abc2fb82">
  <xsd:schema xmlns:xsd="http://www.w3.org/2001/XMLSchema" xmlns:xs="http://www.w3.org/2001/XMLSchema" xmlns:p="http://schemas.microsoft.com/office/2006/metadata/properties" xmlns:ns2="36a65397-fdad-4452-8495-7d1b1b4b4b22" xmlns:ns3="e1fe2244-6033-47d5-8cd4-3536b593256c" targetNamespace="http://schemas.microsoft.com/office/2006/metadata/properties" ma:root="true" ma:fieldsID="ac36b75d75105ac7bba1080b8fe20441" ns2:_="" ns3:_="">
    <xsd:import namespace="36a65397-fdad-4452-8495-7d1b1b4b4b22"/>
    <xsd:import namespace="e1fe2244-6033-47d5-8cd4-3536b59325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65397-fdad-4452-8495-7d1b1b4b4b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d434cc3-8b33-417c-bca0-6a138b4cce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e2244-6033-47d5-8cd4-3536b593256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93c356f-2d7d-4633-8db8-6e3c5c1790c6}" ma:internalName="TaxCatchAll" ma:showField="CatchAllData" ma:web="e1fe2244-6033-47d5-8cd4-3536b5932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8EEE5-8942-4381-8E69-DB004C46C6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5F1A74-FFAD-46CB-AF64-043D23B7D358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48dafd6a-3c93-4699-93c8-a27d576b8486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cc261134-f33b-470c-a276-6469917e154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2FE24FB-2CAF-44A4-AE89-7E4FCAFEA2CD}"/>
</file>

<file path=docMetadata/LabelInfo.xml><?xml version="1.0" encoding="utf-8"?>
<clbl:labelList xmlns:clbl="http://schemas.microsoft.com/office/2020/mipLabelMetadata">
  <clbl:label id="{45a6e556-26be-4820-b0dc-0aacc14a7d46}" enabled="1" method="Privileged" siteId="{eb14cc20-eff6-42cc-b6b9-2d3eabbc8a1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559</Words>
  <Application>Microsoft Office PowerPoint</Application>
  <PresentationFormat>Widescreen</PresentationFormat>
  <Paragraphs>131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Aptos</vt:lpstr>
      <vt:lpstr>Arial</vt:lpstr>
      <vt:lpstr>Barlow</vt:lpstr>
      <vt:lpstr>Gill Sans MT</vt:lpstr>
      <vt:lpstr>WK Script</vt:lpstr>
      <vt:lpstr>Work Sans</vt:lpstr>
      <vt:lpstr>Work Sans SemiBold</vt:lpstr>
      <vt:lpstr>1_Office Theme</vt:lpstr>
      <vt:lpstr>WK Kellogg Co   2026 AFH  Merchandising  Catalog </vt:lpstr>
      <vt:lpstr>DISPLAYS/POS</vt:lpstr>
      <vt:lpstr>DISPLAYS/POS</vt:lpstr>
      <vt:lpstr>BULK CEREAL DISPENSERS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Wheaton, Brant</dc:creator>
  <cp:lastModifiedBy>Raches, Evan</cp:lastModifiedBy>
  <cp:revision>4</cp:revision>
  <dcterms:created xsi:type="dcterms:W3CDTF">2023-08-16T18:56:38Z</dcterms:created>
  <dcterms:modified xsi:type="dcterms:W3CDTF">2026-03-11T19:38:08Z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0x010100C785DA66F968B848B138FA844A6D36D5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1_Office Theme:8</vt:lpwstr>
  </property>
  <property fmtid="{D5CDD505-2E9C-101B-9397-08002B2CF9AE}" pid="5" name="ClassificationContentMarkingFooterText">
    <vt:lpwstr>© WK Kellogg Co – Internal Data.  Use Pursuant to Company Instructions</vt:lpwstr>
  </property>
</Properties>
</file>